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3"/>
  </p:notesMasterIdLst>
  <p:sldIdLst>
    <p:sldId id="522" r:id="rId3"/>
    <p:sldId id="530" r:id="rId4"/>
    <p:sldId id="532" r:id="rId5"/>
    <p:sldId id="533" r:id="rId6"/>
    <p:sldId id="263" r:id="rId7"/>
    <p:sldId id="534" r:id="rId8"/>
    <p:sldId id="536" r:id="rId9"/>
    <p:sldId id="535" r:id="rId10"/>
    <p:sldId id="531" r:id="rId11"/>
    <p:sldId id="523" r:id="rId12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7373"/>
    <a:srgbClr val="F0EEF0"/>
    <a:srgbClr val="0BBD97"/>
    <a:srgbClr val="07765E"/>
    <a:srgbClr val="06725B"/>
    <a:srgbClr val="FFFFFF"/>
    <a:srgbClr val="2A4E70"/>
    <a:srgbClr val="41645D"/>
    <a:srgbClr val="4AB571"/>
    <a:srgbClr val="49B4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41" autoAdjust="0"/>
    <p:restoredTop sz="96374" autoAdjust="0"/>
  </p:normalViewPr>
  <p:slideViewPr>
    <p:cSldViewPr snapToGrid="0">
      <p:cViewPr varScale="1">
        <p:scale>
          <a:sx n="86" d="100"/>
          <a:sy n="86" d="100"/>
        </p:scale>
        <p:origin x="170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Estad&#237;stica\Tendencia%20mundial%20ONU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db6b0e6ae81d4272/SIG/GEOBOSQUES/Bosque_y_Perdida_de_Bosque_por_Departamentos_al_2017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598061930270393E-2"/>
          <c:y val="2.4482923117312282E-2"/>
          <c:w val="0.91190335538891898"/>
          <c:h val="0.83918744586808958"/>
        </c:manualLayout>
      </c:layout>
      <c:lineChart>
        <c:grouping val="standard"/>
        <c:varyColors val="0"/>
        <c:ser>
          <c:idx val="1"/>
          <c:order val="1"/>
          <c:tx>
            <c:strRef>
              <c:f>'MEDIUM VARIANT'!$C$19:$D$19</c:f>
              <c:strCache>
                <c:ptCount val="2"/>
                <c:pt idx="0">
                  <c:v>Sub-Saharan Africa</c:v>
                </c:pt>
                <c:pt idx="1">
                  <c:v>f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VARIANT'!$G$19:$CM$19</c:f>
            </c:numRef>
          </c:val>
          <c:smooth val="0"/>
          <c:extLst>
            <c:ext xmlns:c16="http://schemas.microsoft.com/office/drawing/2014/chart" uri="{C3380CC4-5D6E-409C-BE32-E72D297353CC}">
              <c16:uniqueId val="{00000000-DA61-41F8-B741-A4356156825E}"/>
            </c:ext>
          </c:extLst>
        </c:ser>
        <c:ser>
          <c:idx val="3"/>
          <c:order val="3"/>
          <c:tx>
            <c:strRef>
              <c:f>'MEDIUM VARIANT'!$C$21:$D$21</c:f>
              <c:strCache>
                <c:ptCount val="2"/>
                <c:pt idx="0">
                  <c:v>Eastern Africa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VARIANT'!$G$21:$CM$21</c:f>
            </c:numRef>
          </c:val>
          <c:smooth val="0"/>
          <c:extLst>
            <c:ext xmlns:c16="http://schemas.microsoft.com/office/drawing/2014/chart" uri="{C3380CC4-5D6E-409C-BE32-E72D297353CC}">
              <c16:uniqueId val="{00000001-DA61-41F8-B741-A4356156825E}"/>
            </c:ext>
          </c:extLst>
        </c:ser>
        <c:ser>
          <c:idx val="4"/>
          <c:order val="4"/>
          <c:tx>
            <c:strRef>
              <c:f>'MEDIUM VARIANT'!$C$22:$D$22</c:f>
              <c:strCache>
                <c:ptCount val="2"/>
                <c:pt idx="0">
                  <c:v>Burundi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VARIANT'!$G$22:$CM$22</c:f>
            </c:numRef>
          </c:val>
          <c:smooth val="0"/>
          <c:extLst>
            <c:ext xmlns:c16="http://schemas.microsoft.com/office/drawing/2014/chart" uri="{C3380CC4-5D6E-409C-BE32-E72D297353CC}">
              <c16:uniqueId val="{00000002-DA61-41F8-B741-A4356156825E}"/>
            </c:ext>
          </c:extLst>
        </c:ser>
        <c:ser>
          <c:idx val="124"/>
          <c:order val="124"/>
          <c:tx>
            <c:strRef>
              <c:f>'MEDIUM VARIANT'!$C$142:$D$142</c:f>
              <c:strCache>
                <c:ptCount val="2"/>
                <c:pt idx="0">
                  <c:v>EUROPE</c:v>
                </c:pt>
              </c:strCache>
            </c:strRef>
          </c:tx>
          <c:spPr>
            <a:ln w="12700" cap="rnd">
              <a:solidFill>
                <a:schemeClr val="accent6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VARIANT'!$G$142:$CM$142</c:f>
              <c:numCache>
                <c:formatCode>#\ ###\ ###\ ##0;\-#\ ###\ ###\ ##0;0</c:formatCode>
                <c:ptCount val="85"/>
                <c:pt idx="0">
                  <c:v>741447.15800000005</c:v>
                </c:pt>
                <c:pt idx="1">
                  <c:v>742073.853</c:v>
                </c:pt>
                <c:pt idx="2">
                  <c:v>742648.01</c:v>
                </c:pt>
                <c:pt idx="3">
                  <c:v>743102.6</c:v>
                </c:pt>
                <c:pt idx="4">
                  <c:v>743390.04500000004</c:v>
                </c:pt>
                <c:pt idx="5">
                  <c:v>743496.12300000002</c:v>
                </c:pt>
                <c:pt idx="6">
                  <c:v>743438.071</c:v>
                </c:pt>
                <c:pt idx="7">
                  <c:v>743238.04399999999</c:v>
                </c:pt>
                <c:pt idx="8">
                  <c:v>742931.10800000001</c:v>
                </c:pt>
                <c:pt idx="9">
                  <c:v>742543.94299999997</c:v>
                </c:pt>
                <c:pt idx="10">
                  <c:v>742084.45499999996</c:v>
                </c:pt>
                <c:pt idx="11">
                  <c:v>741547.81099999999</c:v>
                </c:pt>
                <c:pt idx="12">
                  <c:v>740933.049</c:v>
                </c:pt>
                <c:pt idx="13">
                  <c:v>740236.03799999994</c:v>
                </c:pt>
                <c:pt idx="14">
                  <c:v>739455.61800000002</c:v>
                </c:pt>
                <c:pt idx="15">
                  <c:v>738594.64899999998</c:v>
                </c:pt>
                <c:pt idx="16">
                  <c:v>737662.13300000003</c:v>
                </c:pt>
                <c:pt idx="17">
                  <c:v>736669.55799999996</c:v>
                </c:pt>
                <c:pt idx="18">
                  <c:v>735631.39899999998</c:v>
                </c:pt>
                <c:pt idx="19">
                  <c:v>734559.25899999996</c:v>
                </c:pt>
                <c:pt idx="20">
                  <c:v>733458.05900000001</c:v>
                </c:pt>
                <c:pt idx="21">
                  <c:v>732329.79</c:v>
                </c:pt>
                <c:pt idx="22">
                  <c:v>731178.88800000004</c:v>
                </c:pt>
                <c:pt idx="23">
                  <c:v>730009.26100000006</c:v>
                </c:pt>
                <c:pt idx="24">
                  <c:v>728823.37300000002</c:v>
                </c:pt>
                <c:pt idx="25">
                  <c:v>727623.603</c:v>
                </c:pt>
                <c:pt idx="26">
                  <c:v>726409.81799999997</c:v>
                </c:pt>
                <c:pt idx="27">
                  <c:v>725178.43200000003</c:v>
                </c:pt>
                <c:pt idx="28">
                  <c:v>723923.91599999997</c:v>
                </c:pt>
                <c:pt idx="29">
                  <c:v>722641.29599999997</c:v>
                </c:pt>
                <c:pt idx="30">
                  <c:v>721330.28200000001</c:v>
                </c:pt>
                <c:pt idx="31">
                  <c:v>719989.73100000003</c:v>
                </c:pt>
                <c:pt idx="32">
                  <c:v>718613.11199999996</c:v>
                </c:pt>
                <c:pt idx="33">
                  <c:v>717192.18500000006</c:v>
                </c:pt>
                <c:pt idx="34">
                  <c:v>715721.01399999997</c:v>
                </c:pt>
                <c:pt idx="35">
                  <c:v>714198.65</c:v>
                </c:pt>
                <c:pt idx="36">
                  <c:v>712626.79099999997</c:v>
                </c:pt>
                <c:pt idx="37">
                  <c:v>711006.29299999995</c:v>
                </c:pt>
                <c:pt idx="38">
                  <c:v>709338.97</c:v>
                </c:pt>
                <c:pt idx="39">
                  <c:v>707627.72699999996</c:v>
                </c:pt>
                <c:pt idx="40">
                  <c:v>705874.90599999996</c:v>
                </c:pt>
                <c:pt idx="41">
                  <c:v>704084.68</c:v>
                </c:pt>
                <c:pt idx="42">
                  <c:v>702264.549</c:v>
                </c:pt>
                <c:pt idx="43">
                  <c:v>700423.79399999999</c:v>
                </c:pt>
                <c:pt idx="44">
                  <c:v>698571.10800000001</c:v>
                </c:pt>
                <c:pt idx="45">
                  <c:v>696711.60600000003</c:v>
                </c:pt>
                <c:pt idx="46">
                  <c:v>694850.97</c:v>
                </c:pt>
                <c:pt idx="47">
                  <c:v>692999.22100000002</c:v>
                </c:pt>
                <c:pt idx="48">
                  <c:v>691167.49100000004</c:v>
                </c:pt>
                <c:pt idx="49">
                  <c:v>689365.38600000006</c:v>
                </c:pt>
                <c:pt idx="50">
                  <c:v>687598.853</c:v>
                </c:pt>
                <c:pt idx="51">
                  <c:v>685871.99800000002</c:v>
                </c:pt>
                <c:pt idx="52">
                  <c:v>684189.71799999999</c:v>
                </c:pt>
                <c:pt idx="53">
                  <c:v>682556.37199999997</c:v>
                </c:pt>
                <c:pt idx="54">
                  <c:v>680975.51899999997</c:v>
                </c:pt>
                <c:pt idx="55">
                  <c:v>679450.31400000001</c:v>
                </c:pt>
                <c:pt idx="56">
                  <c:v>677982.92099999997</c:v>
                </c:pt>
                <c:pt idx="57">
                  <c:v>676574.41899999999</c:v>
                </c:pt>
                <c:pt idx="58">
                  <c:v>675224.83799999999</c:v>
                </c:pt>
                <c:pt idx="59">
                  <c:v>673934.02599999995</c:v>
                </c:pt>
                <c:pt idx="60">
                  <c:v>672702.07900000003</c:v>
                </c:pt>
                <c:pt idx="61">
                  <c:v>671528.58499999996</c:v>
                </c:pt>
                <c:pt idx="62">
                  <c:v>670411.47499999998</c:v>
                </c:pt>
                <c:pt idx="63">
                  <c:v>669348.21</c:v>
                </c:pt>
                <c:pt idx="64">
                  <c:v>668335.80500000005</c:v>
                </c:pt>
                <c:pt idx="65">
                  <c:v>667372.24199999997</c:v>
                </c:pt>
                <c:pt idx="66">
                  <c:v>666454.87300000002</c:v>
                </c:pt>
                <c:pt idx="67">
                  <c:v>665580.42799999996</c:v>
                </c:pt>
                <c:pt idx="68">
                  <c:v>664744.995</c:v>
                </c:pt>
                <c:pt idx="69">
                  <c:v>663944.66</c:v>
                </c:pt>
                <c:pt idx="70">
                  <c:v>663176.20700000005</c:v>
                </c:pt>
                <c:pt idx="71">
                  <c:v>662435.83900000004</c:v>
                </c:pt>
                <c:pt idx="72">
                  <c:v>661718.30700000003</c:v>
                </c:pt>
                <c:pt idx="73">
                  <c:v>661017.70900000003</c:v>
                </c:pt>
                <c:pt idx="74">
                  <c:v>660328.63800000004</c:v>
                </c:pt>
                <c:pt idx="75">
                  <c:v>659646.77800000005</c:v>
                </c:pt>
                <c:pt idx="76">
                  <c:v>658968.45499999996</c:v>
                </c:pt>
                <c:pt idx="77">
                  <c:v>658290.52599999995</c:v>
                </c:pt>
                <c:pt idx="78">
                  <c:v>657609.95400000003</c:v>
                </c:pt>
                <c:pt idx="79">
                  <c:v>656923.48899999994</c:v>
                </c:pt>
                <c:pt idx="80">
                  <c:v>656227.522</c:v>
                </c:pt>
                <c:pt idx="81">
                  <c:v>655517.99699999997</c:v>
                </c:pt>
                <c:pt idx="82">
                  <c:v>654790.44799999997</c:v>
                </c:pt>
                <c:pt idx="83">
                  <c:v>654039.96499999997</c:v>
                </c:pt>
                <c:pt idx="84">
                  <c:v>653261.25199999998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DA61-41F8-B741-A4356156825E}"/>
            </c:ext>
          </c:extLst>
        </c:ser>
        <c:ser>
          <c:idx val="5"/>
          <c:order val="5"/>
          <c:tx>
            <c:strRef>
              <c:f>'MEDIUM VARIANT'!$C$23:$D$23</c:f>
              <c:strCache>
                <c:ptCount val="2"/>
                <c:pt idx="0">
                  <c:v>Comoros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VARIANT'!$G$23:$CM$23</c:f>
            </c:numRef>
          </c:val>
          <c:smooth val="0"/>
          <c:extLst>
            <c:ext xmlns:c16="http://schemas.microsoft.com/office/drawing/2014/chart" uri="{C3380CC4-5D6E-409C-BE32-E72D297353CC}">
              <c16:uniqueId val="{00000004-DA61-41F8-B741-A4356156825E}"/>
            </c:ext>
          </c:extLst>
        </c:ser>
        <c:ser>
          <c:idx val="6"/>
          <c:order val="6"/>
          <c:tx>
            <c:strRef>
              <c:f>'MEDIUM VARIANT'!$C$24:$D$24</c:f>
              <c:strCache>
                <c:ptCount val="2"/>
                <c:pt idx="0">
                  <c:v>Djibouti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VARIANT'!$G$24:$CM$24</c:f>
            </c:numRef>
          </c:val>
          <c:smooth val="0"/>
          <c:extLst>
            <c:ext xmlns:c16="http://schemas.microsoft.com/office/drawing/2014/chart" uri="{C3380CC4-5D6E-409C-BE32-E72D297353CC}">
              <c16:uniqueId val="{00000005-DA61-41F8-B741-A4356156825E}"/>
            </c:ext>
          </c:extLst>
        </c:ser>
        <c:ser>
          <c:idx val="7"/>
          <c:order val="7"/>
          <c:tx>
            <c:strRef>
              <c:f>'MEDIUM VARIANT'!$C$25:$D$25</c:f>
              <c:strCache>
                <c:ptCount val="2"/>
                <c:pt idx="0">
                  <c:v>Eritrea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VARIANT'!$G$25:$CM$25</c:f>
            </c:numRef>
          </c:val>
          <c:smooth val="0"/>
          <c:extLst>
            <c:ext xmlns:c16="http://schemas.microsoft.com/office/drawing/2014/chart" uri="{C3380CC4-5D6E-409C-BE32-E72D297353CC}">
              <c16:uniqueId val="{00000006-DA61-41F8-B741-A4356156825E}"/>
            </c:ext>
          </c:extLst>
        </c:ser>
        <c:ser>
          <c:idx val="8"/>
          <c:order val="8"/>
          <c:tx>
            <c:strRef>
              <c:f>'MEDIUM VARIANT'!$C$26:$D$26</c:f>
              <c:strCache>
                <c:ptCount val="2"/>
                <c:pt idx="0">
                  <c:v>Ethiopia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VARIANT'!$G$26:$CM$26</c:f>
            </c:numRef>
          </c:val>
          <c:smooth val="0"/>
          <c:extLst>
            <c:ext xmlns:c16="http://schemas.microsoft.com/office/drawing/2014/chart" uri="{C3380CC4-5D6E-409C-BE32-E72D297353CC}">
              <c16:uniqueId val="{00000007-DA61-41F8-B741-A4356156825E}"/>
            </c:ext>
          </c:extLst>
        </c:ser>
        <c:ser>
          <c:idx val="9"/>
          <c:order val="9"/>
          <c:tx>
            <c:strRef>
              <c:f>'MEDIUM VARIANT'!$C$27:$D$27</c:f>
              <c:strCache>
                <c:ptCount val="2"/>
                <c:pt idx="0">
                  <c:v>Kenya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VARIANT'!$G$27:$CM$27</c:f>
            </c:numRef>
          </c:val>
          <c:smooth val="0"/>
          <c:extLst>
            <c:ext xmlns:c16="http://schemas.microsoft.com/office/drawing/2014/chart" uri="{C3380CC4-5D6E-409C-BE32-E72D297353CC}">
              <c16:uniqueId val="{00000008-DA61-41F8-B741-A4356156825E}"/>
            </c:ext>
          </c:extLst>
        </c:ser>
        <c:ser>
          <c:idx val="10"/>
          <c:order val="10"/>
          <c:tx>
            <c:strRef>
              <c:f>'MEDIUM VARIANT'!$C$28:$D$28</c:f>
              <c:strCache>
                <c:ptCount val="2"/>
                <c:pt idx="0">
                  <c:v>Madagascar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VARIANT'!$G$28:$CM$28</c:f>
            </c:numRef>
          </c:val>
          <c:smooth val="0"/>
          <c:extLst>
            <c:ext xmlns:c16="http://schemas.microsoft.com/office/drawing/2014/chart" uri="{C3380CC4-5D6E-409C-BE32-E72D297353CC}">
              <c16:uniqueId val="{00000009-DA61-41F8-B741-A4356156825E}"/>
            </c:ext>
          </c:extLst>
        </c:ser>
        <c:ser>
          <c:idx val="11"/>
          <c:order val="11"/>
          <c:tx>
            <c:strRef>
              <c:f>'MEDIUM VARIANT'!$C$29:$D$29</c:f>
              <c:strCache>
                <c:ptCount val="2"/>
                <c:pt idx="0">
                  <c:v>Malawi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VARIANT'!$G$29:$CM$29</c:f>
            </c:numRef>
          </c:val>
          <c:smooth val="0"/>
          <c:extLst>
            <c:ext xmlns:c16="http://schemas.microsoft.com/office/drawing/2014/chart" uri="{C3380CC4-5D6E-409C-BE32-E72D297353CC}">
              <c16:uniqueId val="{0000000A-DA61-41F8-B741-A4356156825E}"/>
            </c:ext>
          </c:extLst>
        </c:ser>
        <c:ser>
          <c:idx val="12"/>
          <c:order val="12"/>
          <c:tx>
            <c:strRef>
              <c:f>'MEDIUM VARIANT'!$C$30:$D$30</c:f>
              <c:strCache>
                <c:ptCount val="2"/>
                <c:pt idx="0">
                  <c:v>Mauritius</c:v>
                </c:pt>
                <c:pt idx="1">
                  <c:v>1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VARIANT'!$G$30:$CM$30</c:f>
            </c:numRef>
          </c:val>
          <c:smooth val="0"/>
          <c:extLst>
            <c:ext xmlns:c16="http://schemas.microsoft.com/office/drawing/2014/chart" uri="{C3380CC4-5D6E-409C-BE32-E72D297353CC}">
              <c16:uniqueId val="{0000000B-DA61-41F8-B741-A4356156825E}"/>
            </c:ext>
          </c:extLst>
        </c:ser>
        <c:ser>
          <c:idx val="13"/>
          <c:order val="13"/>
          <c:tx>
            <c:strRef>
              <c:f>'MEDIUM VARIANT'!$C$31:$D$31</c:f>
              <c:strCache>
                <c:ptCount val="2"/>
                <c:pt idx="0">
                  <c:v>Mayotte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VARIANT'!$G$31:$CM$31</c:f>
            </c:numRef>
          </c:val>
          <c:smooth val="0"/>
          <c:extLst>
            <c:ext xmlns:c16="http://schemas.microsoft.com/office/drawing/2014/chart" uri="{C3380CC4-5D6E-409C-BE32-E72D297353CC}">
              <c16:uniqueId val="{0000000C-DA61-41F8-B741-A4356156825E}"/>
            </c:ext>
          </c:extLst>
        </c:ser>
        <c:ser>
          <c:idx val="14"/>
          <c:order val="14"/>
          <c:tx>
            <c:strRef>
              <c:f>'MEDIUM VARIANT'!$C$32:$D$32</c:f>
              <c:strCache>
                <c:ptCount val="2"/>
                <c:pt idx="0">
                  <c:v>Mozambique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VARIANT'!$G$32:$CM$32</c:f>
            </c:numRef>
          </c:val>
          <c:smooth val="0"/>
          <c:extLst>
            <c:ext xmlns:c16="http://schemas.microsoft.com/office/drawing/2014/chart" uri="{C3380CC4-5D6E-409C-BE32-E72D297353CC}">
              <c16:uniqueId val="{0000000D-DA61-41F8-B741-A4356156825E}"/>
            </c:ext>
          </c:extLst>
        </c:ser>
        <c:ser>
          <c:idx val="15"/>
          <c:order val="15"/>
          <c:tx>
            <c:strRef>
              <c:f>'MEDIUM VARIANT'!$C$33:$D$33</c:f>
              <c:strCache>
                <c:ptCount val="2"/>
                <c:pt idx="0">
                  <c:v>Réunion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VARIANT'!$G$33:$CM$33</c:f>
            </c:numRef>
          </c:val>
          <c:smooth val="0"/>
          <c:extLst>
            <c:ext xmlns:c16="http://schemas.microsoft.com/office/drawing/2014/chart" uri="{C3380CC4-5D6E-409C-BE32-E72D297353CC}">
              <c16:uniqueId val="{0000000E-DA61-41F8-B741-A4356156825E}"/>
            </c:ext>
          </c:extLst>
        </c:ser>
        <c:ser>
          <c:idx val="16"/>
          <c:order val="16"/>
          <c:tx>
            <c:strRef>
              <c:f>'MEDIUM VARIANT'!$C$34:$D$34</c:f>
              <c:strCache>
                <c:ptCount val="2"/>
                <c:pt idx="0">
                  <c:v>Rwanda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VARIANT'!$G$34:$CM$34</c:f>
            </c:numRef>
          </c:val>
          <c:smooth val="0"/>
          <c:extLst>
            <c:ext xmlns:c16="http://schemas.microsoft.com/office/drawing/2014/chart" uri="{C3380CC4-5D6E-409C-BE32-E72D297353CC}">
              <c16:uniqueId val="{0000000F-DA61-41F8-B741-A4356156825E}"/>
            </c:ext>
          </c:extLst>
        </c:ser>
        <c:ser>
          <c:idx val="17"/>
          <c:order val="17"/>
          <c:tx>
            <c:strRef>
              <c:f>'MEDIUM VARIANT'!$C$35:$D$35</c:f>
              <c:strCache>
                <c:ptCount val="2"/>
                <c:pt idx="0">
                  <c:v>Seychelles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VARIANT'!$G$35:$CM$35</c:f>
            </c:numRef>
          </c:val>
          <c:smooth val="0"/>
          <c:extLst>
            <c:ext xmlns:c16="http://schemas.microsoft.com/office/drawing/2014/chart" uri="{C3380CC4-5D6E-409C-BE32-E72D297353CC}">
              <c16:uniqueId val="{00000010-DA61-41F8-B741-A4356156825E}"/>
            </c:ext>
          </c:extLst>
        </c:ser>
        <c:ser>
          <c:idx val="18"/>
          <c:order val="18"/>
          <c:tx>
            <c:strRef>
              <c:f>'MEDIUM VARIANT'!$C$36:$D$36</c:f>
              <c:strCache>
                <c:ptCount val="2"/>
                <c:pt idx="0">
                  <c:v>Somalia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VARIANT'!$G$36:$CM$36</c:f>
            </c:numRef>
          </c:val>
          <c:smooth val="0"/>
          <c:extLst>
            <c:ext xmlns:c16="http://schemas.microsoft.com/office/drawing/2014/chart" uri="{C3380CC4-5D6E-409C-BE32-E72D297353CC}">
              <c16:uniqueId val="{00000011-DA61-41F8-B741-A4356156825E}"/>
            </c:ext>
          </c:extLst>
        </c:ser>
        <c:ser>
          <c:idx val="19"/>
          <c:order val="19"/>
          <c:tx>
            <c:strRef>
              <c:f>'MEDIUM VARIANT'!$C$37:$D$37</c:f>
              <c:strCache>
                <c:ptCount val="2"/>
                <c:pt idx="0">
                  <c:v>South Sudan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VARIANT'!$G$37:$CM$37</c:f>
            </c:numRef>
          </c:val>
          <c:smooth val="0"/>
          <c:extLst>
            <c:ext xmlns:c16="http://schemas.microsoft.com/office/drawing/2014/chart" uri="{C3380CC4-5D6E-409C-BE32-E72D297353CC}">
              <c16:uniqueId val="{00000012-DA61-41F8-B741-A4356156825E}"/>
            </c:ext>
          </c:extLst>
        </c:ser>
        <c:ser>
          <c:idx val="20"/>
          <c:order val="20"/>
          <c:tx>
            <c:strRef>
              <c:f>'MEDIUM VARIANT'!$C$38:$D$38</c:f>
              <c:strCache>
                <c:ptCount val="2"/>
                <c:pt idx="0">
                  <c:v>Uganda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VARIANT'!$G$38:$CM$38</c:f>
            </c:numRef>
          </c:val>
          <c:smooth val="0"/>
          <c:extLst>
            <c:ext xmlns:c16="http://schemas.microsoft.com/office/drawing/2014/chart" uri="{C3380CC4-5D6E-409C-BE32-E72D297353CC}">
              <c16:uniqueId val="{00000013-DA61-41F8-B741-A4356156825E}"/>
            </c:ext>
          </c:extLst>
        </c:ser>
        <c:ser>
          <c:idx val="21"/>
          <c:order val="21"/>
          <c:tx>
            <c:strRef>
              <c:f>'MEDIUM VARIANT'!$C$39:$D$39</c:f>
              <c:strCache>
                <c:ptCount val="2"/>
                <c:pt idx="0">
                  <c:v>United Republic of Tanzania</c:v>
                </c:pt>
                <c:pt idx="1">
                  <c:v>2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VARIANT'!$G$39:$CM$39</c:f>
            </c:numRef>
          </c:val>
          <c:smooth val="0"/>
          <c:extLst>
            <c:ext xmlns:c16="http://schemas.microsoft.com/office/drawing/2014/chart" uri="{C3380CC4-5D6E-409C-BE32-E72D297353CC}">
              <c16:uniqueId val="{00000014-DA61-41F8-B741-A4356156825E}"/>
            </c:ext>
          </c:extLst>
        </c:ser>
        <c:ser>
          <c:idx val="22"/>
          <c:order val="22"/>
          <c:tx>
            <c:strRef>
              <c:f>'MEDIUM VARIANT'!$C$40:$D$40</c:f>
              <c:strCache>
                <c:ptCount val="2"/>
                <c:pt idx="0">
                  <c:v>Zambia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VARIANT'!$G$40:$CM$40</c:f>
            </c:numRef>
          </c:val>
          <c:smooth val="0"/>
          <c:extLst>
            <c:ext xmlns:c16="http://schemas.microsoft.com/office/drawing/2014/chart" uri="{C3380CC4-5D6E-409C-BE32-E72D297353CC}">
              <c16:uniqueId val="{00000015-DA61-41F8-B741-A4356156825E}"/>
            </c:ext>
          </c:extLst>
        </c:ser>
        <c:ser>
          <c:idx val="23"/>
          <c:order val="23"/>
          <c:tx>
            <c:strRef>
              <c:f>'MEDIUM VARIANT'!$C$41:$D$41</c:f>
              <c:strCache>
                <c:ptCount val="2"/>
                <c:pt idx="0">
                  <c:v>Zimbabwe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VARIANT'!$G$41:$CM$41</c:f>
            </c:numRef>
          </c:val>
          <c:smooth val="0"/>
          <c:extLst>
            <c:ext xmlns:c16="http://schemas.microsoft.com/office/drawing/2014/chart" uri="{C3380CC4-5D6E-409C-BE32-E72D297353CC}">
              <c16:uniqueId val="{00000016-DA61-41F8-B741-A4356156825E}"/>
            </c:ext>
          </c:extLst>
        </c:ser>
        <c:ser>
          <c:idx val="24"/>
          <c:order val="24"/>
          <c:tx>
            <c:strRef>
              <c:f>'MEDIUM VARIANT'!$C$42:$D$42</c:f>
              <c:strCache>
                <c:ptCount val="2"/>
                <c:pt idx="0">
                  <c:v>Middle Africa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VARIANT'!$G$42:$CM$42</c:f>
            </c:numRef>
          </c:val>
          <c:smooth val="0"/>
          <c:extLst>
            <c:ext xmlns:c16="http://schemas.microsoft.com/office/drawing/2014/chart" uri="{C3380CC4-5D6E-409C-BE32-E72D297353CC}">
              <c16:uniqueId val="{00000017-DA61-41F8-B741-A4356156825E}"/>
            </c:ext>
          </c:extLst>
        </c:ser>
        <c:ser>
          <c:idx val="25"/>
          <c:order val="25"/>
          <c:tx>
            <c:strRef>
              <c:f>'MEDIUM VARIANT'!$C$43:$D$43</c:f>
              <c:strCache>
                <c:ptCount val="2"/>
                <c:pt idx="0">
                  <c:v>Angola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VARIANT'!$G$43:$CM$43</c:f>
            </c:numRef>
          </c:val>
          <c:smooth val="0"/>
          <c:extLst>
            <c:ext xmlns:c16="http://schemas.microsoft.com/office/drawing/2014/chart" uri="{C3380CC4-5D6E-409C-BE32-E72D297353CC}">
              <c16:uniqueId val="{00000018-DA61-41F8-B741-A4356156825E}"/>
            </c:ext>
          </c:extLst>
        </c:ser>
        <c:ser>
          <c:idx val="26"/>
          <c:order val="26"/>
          <c:tx>
            <c:strRef>
              <c:f>'MEDIUM VARIANT'!$C$44:$D$44</c:f>
              <c:strCache>
                <c:ptCount val="2"/>
                <c:pt idx="0">
                  <c:v>Cameroon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VARIANT'!$G$44:$CM$44</c:f>
            </c:numRef>
          </c:val>
          <c:smooth val="0"/>
          <c:extLst>
            <c:ext xmlns:c16="http://schemas.microsoft.com/office/drawing/2014/chart" uri="{C3380CC4-5D6E-409C-BE32-E72D297353CC}">
              <c16:uniqueId val="{00000019-DA61-41F8-B741-A4356156825E}"/>
            </c:ext>
          </c:extLst>
        </c:ser>
        <c:ser>
          <c:idx val="27"/>
          <c:order val="27"/>
          <c:tx>
            <c:strRef>
              <c:f>'MEDIUM VARIANT'!$C$45:$D$45</c:f>
              <c:strCache>
                <c:ptCount val="2"/>
                <c:pt idx="0">
                  <c:v>Central African Republic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VARIANT'!$G$45:$CM$45</c:f>
            </c:numRef>
          </c:val>
          <c:smooth val="0"/>
          <c:extLst>
            <c:ext xmlns:c16="http://schemas.microsoft.com/office/drawing/2014/chart" uri="{C3380CC4-5D6E-409C-BE32-E72D297353CC}">
              <c16:uniqueId val="{0000001A-DA61-41F8-B741-A4356156825E}"/>
            </c:ext>
          </c:extLst>
        </c:ser>
        <c:ser>
          <c:idx val="28"/>
          <c:order val="28"/>
          <c:tx>
            <c:strRef>
              <c:f>'MEDIUM VARIANT'!$C$46:$D$46</c:f>
              <c:strCache>
                <c:ptCount val="2"/>
                <c:pt idx="0">
                  <c:v>Chad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VARIANT'!$G$46:$CM$46</c:f>
            </c:numRef>
          </c:val>
          <c:smooth val="0"/>
          <c:extLst>
            <c:ext xmlns:c16="http://schemas.microsoft.com/office/drawing/2014/chart" uri="{C3380CC4-5D6E-409C-BE32-E72D297353CC}">
              <c16:uniqueId val="{0000001B-DA61-41F8-B741-A4356156825E}"/>
            </c:ext>
          </c:extLst>
        </c:ser>
        <c:ser>
          <c:idx val="29"/>
          <c:order val="29"/>
          <c:tx>
            <c:strRef>
              <c:f>'MEDIUM VARIANT'!$C$47:$D$47</c:f>
              <c:strCache>
                <c:ptCount val="2"/>
                <c:pt idx="0">
                  <c:v>Congo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VARIANT'!$G$47:$CM$47</c:f>
            </c:numRef>
          </c:val>
          <c:smooth val="0"/>
          <c:extLst>
            <c:ext xmlns:c16="http://schemas.microsoft.com/office/drawing/2014/chart" uri="{C3380CC4-5D6E-409C-BE32-E72D297353CC}">
              <c16:uniqueId val="{0000001C-DA61-41F8-B741-A4356156825E}"/>
            </c:ext>
          </c:extLst>
        </c:ser>
        <c:ser>
          <c:idx val="30"/>
          <c:order val="30"/>
          <c:tx>
            <c:strRef>
              <c:f>'MEDIUM VARIANT'!$C$48:$D$48</c:f>
              <c:strCache>
                <c:ptCount val="2"/>
                <c:pt idx="0">
                  <c:v>Democratic Republic of the Congo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VARIANT'!$G$48:$CM$48</c:f>
            </c:numRef>
          </c:val>
          <c:smooth val="0"/>
          <c:extLst>
            <c:ext xmlns:c16="http://schemas.microsoft.com/office/drawing/2014/chart" uri="{C3380CC4-5D6E-409C-BE32-E72D297353CC}">
              <c16:uniqueId val="{0000001D-DA61-41F8-B741-A4356156825E}"/>
            </c:ext>
          </c:extLst>
        </c:ser>
        <c:ser>
          <c:idx val="31"/>
          <c:order val="31"/>
          <c:tx>
            <c:strRef>
              <c:f>'MEDIUM VARIANT'!$C$49:$D$49</c:f>
              <c:strCache>
                <c:ptCount val="2"/>
                <c:pt idx="0">
                  <c:v>Equatorial Guinea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VARIANT'!$G$49:$CM$49</c:f>
            </c:numRef>
          </c:val>
          <c:smooth val="0"/>
          <c:extLst>
            <c:ext xmlns:c16="http://schemas.microsoft.com/office/drawing/2014/chart" uri="{C3380CC4-5D6E-409C-BE32-E72D297353CC}">
              <c16:uniqueId val="{0000001E-DA61-41F8-B741-A4356156825E}"/>
            </c:ext>
          </c:extLst>
        </c:ser>
        <c:ser>
          <c:idx val="32"/>
          <c:order val="32"/>
          <c:tx>
            <c:strRef>
              <c:f>'MEDIUM VARIANT'!$C$50:$D$50</c:f>
              <c:strCache>
                <c:ptCount val="2"/>
                <c:pt idx="0">
                  <c:v>Gabon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VARIANT'!$G$50:$CM$50</c:f>
            </c:numRef>
          </c:val>
          <c:smooth val="0"/>
          <c:extLst>
            <c:ext xmlns:c16="http://schemas.microsoft.com/office/drawing/2014/chart" uri="{C3380CC4-5D6E-409C-BE32-E72D297353CC}">
              <c16:uniqueId val="{0000001F-DA61-41F8-B741-A4356156825E}"/>
            </c:ext>
          </c:extLst>
        </c:ser>
        <c:ser>
          <c:idx val="33"/>
          <c:order val="33"/>
          <c:tx>
            <c:strRef>
              <c:f>'MEDIUM VARIANT'!$C$51:$D$51</c:f>
              <c:strCache>
                <c:ptCount val="2"/>
                <c:pt idx="0">
                  <c:v>Sao Tome and Principe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VARIANT'!$G$51:$CM$51</c:f>
            </c:numRef>
          </c:val>
          <c:smooth val="0"/>
          <c:extLst>
            <c:ext xmlns:c16="http://schemas.microsoft.com/office/drawing/2014/chart" uri="{C3380CC4-5D6E-409C-BE32-E72D297353CC}">
              <c16:uniqueId val="{00000020-DA61-41F8-B741-A4356156825E}"/>
            </c:ext>
          </c:extLst>
        </c:ser>
        <c:ser>
          <c:idx val="34"/>
          <c:order val="34"/>
          <c:tx>
            <c:strRef>
              <c:f>'MEDIUM VARIANT'!$C$52:$D$52</c:f>
              <c:strCache>
                <c:ptCount val="2"/>
                <c:pt idx="0">
                  <c:v>Northern Africa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VARIANT'!$G$52:$CM$52</c:f>
            </c:numRef>
          </c:val>
          <c:smooth val="0"/>
          <c:extLst>
            <c:ext xmlns:c16="http://schemas.microsoft.com/office/drawing/2014/chart" uri="{C3380CC4-5D6E-409C-BE32-E72D297353CC}">
              <c16:uniqueId val="{00000021-DA61-41F8-B741-A4356156825E}"/>
            </c:ext>
          </c:extLst>
        </c:ser>
        <c:ser>
          <c:idx val="35"/>
          <c:order val="35"/>
          <c:tx>
            <c:strRef>
              <c:f>'MEDIUM VARIANT'!$C$53:$D$53</c:f>
              <c:strCache>
                <c:ptCount val="2"/>
                <c:pt idx="0">
                  <c:v>Algeria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VARIANT'!$G$53:$CM$53</c:f>
            </c:numRef>
          </c:val>
          <c:smooth val="0"/>
          <c:extLst>
            <c:ext xmlns:c16="http://schemas.microsoft.com/office/drawing/2014/chart" uri="{C3380CC4-5D6E-409C-BE32-E72D297353CC}">
              <c16:uniqueId val="{00000022-DA61-41F8-B741-A4356156825E}"/>
            </c:ext>
          </c:extLst>
        </c:ser>
        <c:ser>
          <c:idx val="36"/>
          <c:order val="36"/>
          <c:tx>
            <c:strRef>
              <c:f>'MEDIUM VARIANT'!$C$54:$D$54</c:f>
              <c:strCache>
                <c:ptCount val="2"/>
                <c:pt idx="0">
                  <c:v>Egypt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  <a:lumOff val="30000"/>
                </a:schemeClr>
              </a:solidFill>
              <a:ln w="9525">
                <a:solidFill>
                  <a:schemeClr val="accent1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VARIANT'!$G$54:$CM$54</c:f>
            </c:numRef>
          </c:val>
          <c:smooth val="0"/>
          <c:extLst>
            <c:ext xmlns:c16="http://schemas.microsoft.com/office/drawing/2014/chart" uri="{C3380CC4-5D6E-409C-BE32-E72D297353CC}">
              <c16:uniqueId val="{00000023-DA61-41F8-B741-A4356156825E}"/>
            </c:ext>
          </c:extLst>
        </c:ser>
        <c:ser>
          <c:idx val="37"/>
          <c:order val="37"/>
          <c:tx>
            <c:strRef>
              <c:f>'MEDIUM VARIANT'!$C$55:$D$55</c:f>
              <c:strCache>
                <c:ptCount val="2"/>
                <c:pt idx="0">
                  <c:v>Libya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  <a:lumOff val="30000"/>
                </a:schemeClr>
              </a:solidFill>
              <a:ln w="9525">
                <a:solidFill>
                  <a:schemeClr val="accent2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VARIANT'!$G$55:$CM$55</c:f>
            </c:numRef>
          </c:val>
          <c:smooth val="0"/>
          <c:extLst>
            <c:ext xmlns:c16="http://schemas.microsoft.com/office/drawing/2014/chart" uri="{C3380CC4-5D6E-409C-BE32-E72D297353CC}">
              <c16:uniqueId val="{00000024-DA61-41F8-B741-A4356156825E}"/>
            </c:ext>
          </c:extLst>
        </c:ser>
        <c:ser>
          <c:idx val="38"/>
          <c:order val="38"/>
          <c:tx>
            <c:strRef>
              <c:f>'MEDIUM VARIANT'!$C$56:$D$56</c:f>
              <c:strCache>
                <c:ptCount val="2"/>
                <c:pt idx="0">
                  <c:v>Morocco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  <a:lumOff val="30000"/>
                </a:schemeClr>
              </a:solidFill>
              <a:ln w="9525">
                <a:solidFill>
                  <a:schemeClr val="accent3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VARIANT'!$G$56:$CM$56</c:f>
            </c:numRef>
          </c:val>
          <c:smooth val="0"/>
          <c:extLst>
            <c:ext xmlns:c16="http://schemas.microsoft.com/office/drawing/2014/chart" uri="{C3380CC4-5D6E-409C-BE32-E72D297353CC}">
              <c16:uniqueId val="{00000025-DA61-41F8-B741-A4356156825E}"/>
            </c:ext>
          </c:extLst>
        </c:ser>
        <c:ser>
          <c:idx val="39"/>
          <c:order val="39"/>
          <c:tx>
            <c:strRef>
              <c:f>'MEDIUM VARIANT'!$C$57:$D$57</c:f>
              <c:strCache>
                <c:ptCount val="2"/>
                <c:pt idx="0">
                  <c:v>Sudan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  <a:lumOff val="30000"/>
                </a:schemeClr>
              </a:solidFill>
              <a:ln w="9525">
                <a:solidFill>
                  <a:schemeClr val="accent4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VARIANT'!$G$57:$CM$57</c:f>
            </c:numRef>
          </c:val>
          <c:smooth val="0"/>
          <c:extLst>
            <c:ext xmlns:c16="http://schemas.microsoft.com/office/drawing/2014/chart" uri="{C3380CC4-5D6E-409C-BE32-E72D297353CC}">
              <c16:uniqueId val="{00000026-DA61-41F8-B741-A4356156825E}"/>
            </c:ext>
          </c:extLst>
        </c:ser>
        <c:ser>
          <c:idx val="40"/>
          <c:order val="40"/>
          <c:tx>
            <c:strRef>
              <c:f>'MEDIUM VARIANT'!$C$58:$D$58</c:f>
              <c:strCache>
                <c:ptCount val="2"/>
                <c:pt idx="0">
                  <c:v>Tunisia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  <a:lumOff val="30000"/>
                </a:schemeClr>
              </a:solidFill>
              <a:ln w="9525">
                <a:solidFill>
                  <a:schemeClr val="accent5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VARIANT'!$G$58:$CM$58</c:f>
            </c:numRef>
          </c:val>
          <c:smooth val="0"/>
          <c:extLst>
            <c:ext xmlns:c16="http://schemas.microsoft.com/office/drawing/2014/chart" uri="{C3380CC4-5D6E-409C-BE32-E72D297353CC}">
              <c16:uniqueId val="{00000027-DA61-41F8-B741-A4356156825E}"/>
            </c:ext>
          </c:extLst>
        </c:ser>
        <c:ser>
          <c:idx val="41"/>
          <c:order val="41"/>
          <c:tx>
            <c:strRef>
              <c:f>'MEDIUM VARIANT'!$C$59:$D$59</c:f>
              <c:strCache>
                <c:ptCount val="2"/>
                <c:pt idx="0">
                  <c:v>Western Sahara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  <a:lumOff val="30000"/>
                </a:schemeClr>
              </a:solidFill>
              <a:ln w="9525">
                <a:solidFill>
                  <a:schemeClr val="accent6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VARIANT'!$G$59:$CM$59</c:f>
            </c:numRef>
          </c:val>
          <c:smooth val="0"/>
          <c:extLst>
            <c:ext xmlns:c16="http://schemas.microsoft.com/office/drawing/2014/chart" uri="{C3380CC4-5D6E-409C-BE32-E72D297353CC}">
              <c16:uniqueId val="{00000028-DA61-41F8-B741-A4356156825E}"/>
            </c:ext>
          </c:extLst>
        </c:ser>
        <c:ser>
          <c:idx val="42"/>
          <c:order val="42"/>
          <c:tx>
            <c:strRef>
              <c:f>'MEDIUM VARIANT'!$C$60:$D$60</c:f>
              <c:strCache>
                <c:ptCount val="2"/>
                <c:pt idx="0">
                  <c:v>Southern Africa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</a:schemeClr>
              </a:solidFill>
              <a:ln w="9525">
                <a:solidFill>
                  <a:schemeClr val="accent1">
                    <a:lumMod val="7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VARIANT'!$G$60:$CM$60</c:f>
            </c:numRef>
          </c:val>
          <c:smooth val="0"/>
          <c:extLst>
            <c:ext xmlns:c16="http://schemas.microsoft.com/office/drawing/2014/chart" uri="{C3380CC4-5D6E-409C-BE32-E72D297353CC}">
              <c16:uniqueId val="{00000029-DA61-41F8-B741-A4356156825E}"/>
            </c:ext>
          </c:extLst>
        </c:ser>
        <c:ser>
          <c:idx val="43"/>
          <c:order val="43"/>
          <c:tx>
            <c:strRef>
              <c:f>'MEDIUM VARIANT'!$C$61:$D$61</c:f>
              <c:strCache>
                <c:ptCount val="2"/>
                <c:pt idx="0">
                  <c:v>Botswana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</a:schemeClr>
              </a:solidFill>
              <a:ln w="9525">
                <a:solidFill>
                  <a:schemeClr val="accent2">
                    <a:lumMod val="7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VARIANT'!$G$61:$CM$61</c:f>
            </c:numRef>
          </c:val>
          <c:smooth val="0"/>
          <c:extLst>
            <c:ext xmlns:c16="http://schemas.microsoft.com/office/drawing/2014/chart" uri="{C3380CC4-5D6E-409C-BE32-E72D297353CC}">
              <c16:uniqueId val="{0000002A-DA61-41F8-B741-A4356156825E}"/>
            </c:ext>
          </c:extLst>
        </c:ser>
        <c:ser>
          <c:idx val="44"/>
          <c:order val="44"/>
          <c:tx>
            <c:strRef>
              <c:f>'MEDIUM VARIANT'!$C$62:$D$62</c:f>
              <c:strCache>
                <c:ptCount val="2"/>
                <c:pt idx="0">
                  <c:v>Lesotho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</a:schemeClr>
              </a:solidFill>
              <a:ln w="9525">
                <a:solidFill>
                  <a:schemeClr val="accent3">
                    <a:lumMod val="7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VARIANT'!$G$62:$CM$62</c:f>
            </c:numRef>
          </c:val>
          <c:smooth val="0"/>
          <c:extLst>
            <c:ext xmlns:c16="http://schemas.microsoft.com/office/drawing/2014/chart" uri="{C3380CC4-5D6E-409C-BE32-E72D297353CC}">
              <c16:uniqueId val="{0000002B-DA61-41F8-B741-A4356156825E}"/>
            </c:ext>
          </c:extLst>
        </c:ser>
        <c:ser>
          <c:idx val="45"/>
          <c:order val="45"/>
          <c:tx>
            <c:strRef>
              <c:f>'MEDIUM VARIANT'!$C$63:$D$63</c:f>
              <c:strCache>
                <c:ptCount val="2"/>
                <c:pt idx="0">
                  <c:v>Namibia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</a:schemeClr>
              </a:solidFill>
              <a:ln w="9525">
                <a:solidFill>
                  <a:schemeClr val="accent4">
                    <a:lumMod val="7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VARIANT'!$G$63:$CM$63</c:f>
            </c:numRef>
          </c:val>
          <c:smooth val="0"/>
          <c:extLst>
            <c:ext xmlns:c16="http://schemas.microsoft.com/office/drawing/2014/chart" uri="{C3380CC4-5D6E-409C-BE32-E72D297353CC}">
              <c16:uniqueId val="{0000002C-DA61-41F8-B741-A4356156825E}"/>
            </c:ext>
          </c:extLst>
        </c:ser>
        <c:ser>
          <c:idx val="46"/>
          <c:order val="46"/>
          <c:tx>
            <c:strRef>
              <c:f>'MEDIUM VARIANT'!$C$64:$D$64</c:f>
              <c:strCache>
                <c:ptCount val="2"/>
                <c:pt idx="0">
                  <c:v>South Africa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</a:schemeClr>
              </a:solidFill>
              <a:ln w="9525">
                <a:solidFill>
                  <a:schemeClr val="accent5">
                    <a:lumMod val="7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VARIANT'!$G$64:$CM$64</c:f>
            </c:numRef>
          </c:val>
          <c:smooth val="0"/>
          <c:extLst>
            <c:ext xmlns:c16="http://schemas.microsoft.com/office/drawing/2014/chart" uri="{C3380CC4-5D6E-409C-BE32-E72D297353CC}">
              <c16:uniqueId val="{0000002D-DA61-41F8-B741-A4356156825E}"/>
            </c:ext>
          </c:extLst>
        </c:ser>
        <c:ser>
          <c:idx val="47"/>
          <c:order val="47"/>
          <c:tx>
            <c:strRef>
              <c:f>'MEDIUM VARIANT'!$C$65:$D$65</c:f>
              <c:strCache>
                <c:ptCount val="2"/>
                <c:pt idx="0">
                  <c:v>Swaziland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</a:schemeClr>
              </a:solidFill>
              <a:ln w="9525">
                <a:solidFill>
                  <a:schemeClr val="accent6">
                    <a:lumMod val="7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VARIANT'!$G$65:$CM$65</c:f>
            </c:numRef>
          </c:val>
          <c:smooth val="0"/>
          <c:extLst>
            <c:ext xmlns:c16="http://schemas.microsoft.com/office/drawing/2014/chart" uri="{C3380CC4-5D6E-409C-BE32-E72D297353CC}">
              <c16:uniqueId val="{0000002E-DA61-41F8-B741-A4356156825E}"/>
            </c:ext>
          </c:extLst>
        </c:ser>
        <c:ser>
          <c:idx val="48"/>
          <c:order val="48"/>
          <c:tx>
            <c:strRef>
              <c:f>'MEDIUM VARIANT'!$C$66:$D$66</c:f>
              <c:strCache>
                <c:ptCount val="2"/>
                <c:pt idx="0">
                  <c:v>Western Africa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  <a:lumOff val="50000"/>
                </a:schemeClr>
              </a:solidFill>
              <a:ln w="9525">
                <a:solidFill>
                  <a:schemeClr val="accent1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VARIANT'!$G$66:$CM$66</c:f>
            </c:numRef>
          </c:val>
          <c:smooth val="0"/>
          <c:extLst>
            <c:ext xmlns:c16="http://schemas.microsoft.com/office/drawing/2014/chart" uri="{C3380CC4-5D6E-409C-BE32-E72D297353CC}">
              <c16:uniqueId val="{0000002F-DA61-41F8-B741-A4356156825E}"/>
            </c:ext>
          </c:extLst>
        </c:ser>
        <c:ser>
          <c:idx val="49"/>
          <c:order val="49"/>
          <c:tx>
            <c:strRef>
              <c:f>'MEDIUM VARIANT'!$C$67:$D$67</c:f>
              <c:strCache>
                <c:ptCount val="2"/>
                <c:pt idx="0">
                  <c:v>Benin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  <a:lumOff val="50000"/>
                </a:schemeClr>
              </a:solidFill>
              <a:ln w="9525">
                <a:solidFill>
                  <a:schemeClr val="accent2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VARIANT'!$G$67:$CM$67</c:f>
            </c:numRef>
          </c:val>
          <c:smooth val="0"/>
          <c:extLst>
            <c:ext xmlns:c16="http://schemas.microsoft.com/office/drawing/2014/chart" uri="{C3380CC4-5D6E-409C-BE32-E72D297353CC}">
              <c16:uniqueId val="{00000030-DA61-41F8-B741-A4356156825E}"/>
            </c:ext>
          </c:extLst>
        </c:ser>
        <c:ser>
          <c:idx val="50"/>
          <c:order val="50"/>
          <c:tx>
            <c:strRef>
              <c:f>'MEDIUM VARIANT'!$C$68:$D$68</c:f>
              <c:strCache>
                <c:ptCount val="2"/>
                <c:pt idx="0">
                  <c:v>Burkina Faso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  <a:lumOff val="50000"/>
                </a:schemeClr>
              </a:solidFill>
              <a:ln w="9525">
                <a:solidFill>
                  <a:schemeClr val="accent3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VARIANT'!$G$68:$CM$68</c:f>
            </c:numRef>
          </c:val>
          <c:smooth val="0"/>
          <c:extLst>
            <c:ext xmlns:c16="http://schemas.microsoft.com/office/drawing/2014/chart" uri="{C3380CC4-5D6E-409C-BE32-E72D297353CC}">
              <c16:uniqueId val="{00000031-DA61-41F8-B741-A4356156825E}"/>
            </c:ext>
          </c:extLst>
        </c:ser>
        <c:ser>
          <c:idx val="51"/>
          <c:order val="51"/>
          <c:tx>
            <c:strRef>
              <c:f>'MEDIUM VARIANT'!$C$69:$D$69</c:f>
              <c:strCache>
                <c:ptCount val="2"/>
                <c:pt idx="0">
                  <c:v>Cabo Verde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  <a:lumOff val="50000"/>
                </a:schemeClr>
              </a:solidFill>
              <a:ln w="9525">
                <a:solidFill>
                  <a:schemeClr val="accent4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VARIANT'!$G$69:$CM$69</c:f>
            </c:numRef>
          </c:val>
          <c:smooth val="0"/>
          <c:extLst>
            <c:ext xmlns:c16="http://schemas.microsoft.com/office/drawing/2014/chart" uri="{C3380CC4-5D6E-409C-BE32-E72D297353CC}">
              <c16:uniqueId val="{00000032-DA61-41F8-B741-A4356156825E}"/>
            </c:ext>
          </c:extLst>
        </c:ser>
        <c:ser>
          <c:idx val="52"/>
          <c:order val="52"/>
          <c:tx>
            <c:strRef>
              <c:f>'MEDIUM VARIANT'!$C$70:$D$70</c:f>
              <c:strCache>
                <c:ptCount val="2"/>
                <c:pt idx="0">
                  <c:v>Côte d'Ivoire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  <a:lumOff val="50000"/>
                </a:schemeClr>
              </a:solidFill>
              <a:ln w="9525">
                <a:solidFill>
                  <a:schemeClr val="accent5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VARIANT'!$G$70:$CM$70</c:f>
            </c:numRef>
          </c:val>
          <c:smooth val="0"/>
          <c:extLst>
            <c:ext xmlns:c16="http://schemas.microsoft.com/office/drawing/2014/chart" uri="{C3380CC4-5D6E-409C-BE32-E72D297353CC}">
              <c16:uniqueId val="{00000033-DA61-41F8-B741-A4356156825E}"/>
            </c:ext>
          </c:extLst>
        </c:ser>
        <c:ser>
          <c:idx val="53"/>
          <c:order val="53"/>
          <c:tx>
            <c:strRef>
              <c:f>'MEDIUM VARIANT'!$C$71:$D$71</c:f>
              <c:strCache>
                <c:ptCount val="2"/>
                <c:pt idx="0">
                  <c:v>Gambia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  <a:lumOff val="50000"/>
                </a:schemeClr>
              </a:solidFill>
              <a:ln w="9525">
                <a:solidFill>
                  <a:schemeClr val="accent6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VARIANT'!$G$71:$CM$71</c:f>
            </c:numRef>
          </c:val>
          <c:smooth val="0"/>
          <c:extLst>
            <c:ext xmlns:c16="http://schemas.microsoft.com/office/drawing/2014/chart" uri="{C3380CC4-5D6E-409C-BE32-E72D297353CC}">
              <c16:uniqueId val="{00000034-DA61-41F8-B741-A4356156825E}"/>
            </c:ext>
          </c:extLst>
        </c:ser>
        <c:ser>
          <c:idx val="54"/>
          <c:order val="54"/>
          <c:tx>
            <c:strRef>
              <c:f>'MEDIUM VARIANT'!$C$72:$D$72</c:f>
              <c:strCache>
                <c:ptCount val="2"/>
                <c:pt idx="0">
                  <c:v>Ghana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VARIANT'!$G$72:$CM$72</c:f>
            </c:numRef>
          </c:val>
          <c:smooth val="0"/>
          <c:extLst>
            <c:ext xmlns:c16="http://schemas.microsoft.com/office/drawing/2014/chart" uri="{C3380CC4-5D6E-409C-BE32-E72D297353CC}">
              <c16:uniqueId val="{00000035-DA61-41F8-B741-A4356156825E}"/>
            </c:ext>
          </c:extLst>
        </c:ser>
        <c:ser>
          <c:idx val="55"/>
          <c:order val="55"/>
          <c:tx>
            <c:strRef>
              <c:f>'MEDIUM VARIANT'!$C$73:$D$73</c:f>
              <c:strCache>
                <c:ptCount val="2"/>
                <c:pt idx="0">
                  <c:v>Guinea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VARIANT'!$G$73:$CM$73</c:f>
            </c:numRef>
          </c:val>
          <c:smooth val="0"/>
          <c:extLst>
            <c:ext xmlns:c16="http://schemas.microsoft.com/office/drawing/2014/chart" uri="{C3380CC4-5D6E-409C-BE32-E72D297353CC}">
              <c16:uniqueId val="{00000036-DA61-41F8-B741-A4356156825E}"/>
            </c:ext>
          </c:extLst>
        </c:ser>
        <c:ser>
          <c:idx val="56"/>
          <c:order val="56"/>
          <c:tx>
            <c:strRef>
              <c:f>'MEDIUM VARIANT'!$C$74:$D$74</c:f>
              <c:strCache>
                <c:ptCount val="2"/>
                <c:pt idx="0">
                  <c:v>Guinea-Bissau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VARIANT'!$G$74:$CM$74</c:f>
            </c:numRef>
          </c:val>
          <c:smooth val="0"/>
          <c:extLst>
            <c:ext xmlns:c16="http://schemas.microsoft.com/office/drawing/2014/chart" uri="{C3380CC4-5D6E-409C-BE32-E72D297353CC}">
              <c16:uniqueId val="{00000037-DA61-41F8-B741-A4356156825E}"/>
            </c:ext>
          </c:extLst>
        </c:ser>
        <c:ser>
          <c:idx val="57"/>
          <c:order val="57"/>
          <c:tx>
            <c:strRef>
              <c:f>'MEDIUM VARIANT'!$C$75:$D$75</c:f>
              <c:strCache>
                <c:ptCount val="2"/>
                <c:pt idx="0">
                  <c:v>Liberia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VARIANT'!$G$75:$CM$75</c:f>
            </c:numRef>
          </c:val>
          <c:smooth val="0"/>
          <c:extLst>
            <c:ext xmlns:c16="http://schemas.microsoft.com/office/drawing/2014/chart" uri="{C3380CC4-5D6E-409C-BE32-E72D297353CC}">
              <c16:uniqueId val="{00000038-DA61-41F8-B741-A4356156825E}"/>
            </c:ext>
          </c:extLst>
        </c:ser>
        <c:ser>
          <c:idx val="58"/>
          <c:order val="58"/>
          <c:tx>
            <c:strRef>
              <c:f>'MEDIUM VARIANT'!$C$76:$D$76</c:f>
              <c:strCache>
                <c:ptCount val="2"/>
                <c:pt idx="0">
                  <c:v>Mali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VARIANT'!$G$76:$CM$76</c:f>
            </c:numRef>
          </c:val>
          <c:smooth val="0"/>
          <c:extLst>
            <c:ext xmlns:c16="http://schemas.microsoft.com/office/drawing/2014/chart" uri="{C3380CC4-5D6E-409C-BE32-E72D297353CC}">
              <c16:uniqueId val="{00000039-DA61-41F8-B741-A4356156825E}"/>
            </c:ext>
          </c:extLst>
        </c:ser>
        <c:ser>
          <c:idx val="59"/>
          <c:order val="59"/>
          <c:tx>
            <c:strRef>
              <c:f>'MEDIUM VARIANT'!$C$77:$D$77</c:f>
              <c:strCache>
                <c:ptCount val="2"/>
                <c:pt idx="0">
                  <c:v>Mauritania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VARIANT'!$G$77:$CM$77</c:f>
            </c:numRef>
          </c:val>
          <c:smooth val="0"/>
          <c:extLst>
            <c:ext xmlns:c16="http://schemas.microsoft.com/office/drawing/2014/chart" uri="{C3380CC4-5D6E-409C-BE32-E72D297353CC}">
              <c16:uniqueId val="{0000003A-DA61-41F8-B741-A4356156825E}"/>
            </c:ext>
          </c:extLst>
        </c:ser>
        <c:ser>
          <c:idx val="60"/>
          <c:order val="60"/>
          <c:tx>
            <c:strRef>
              <c:f>'MEDIUM VARIANT'!$C$78:$D$78</c:f>
              <c:strCache>
                <c:ptCount val="2"/>
                <c:pt idx="0">
                  <c:v>Niger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VARIANT'!$G$78:$CM$78</c:f>
            </c:numRef>
          </c:val>
          <c:smooth val="0"/>
          <c:extLst>
            <c:ext xmlns:c16="http://schemas.microsoft.com/office/drawing/2014/chart" uri="{C3380CC4-5D6E-409C-BE32-E72D297353CC}">
              <c16:uniqueId val="{0000003B-DA61-41F8-B741-A4356156825E}"/>
            </c:ext>
          </c:extLst>
        </c:ser>
        <c:ser>
          <c:idx val="61"/>
          <c:order val="61"/>
          <c:tx>
            <c:strRef>
              <c:f>'MEDIUM VARIANT'!$C$79:$D$79</c:f>
              <c:strCache>
                <c:ptCount val="2"/>
                <c:pt idx="0">
                  <c:v>Nigeria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VARIANT'!$G$79:$CM$79</c:f>
            </c:numRef>
          </c:val>
          <c:smooth val="0"/>
          <c:extLst>
            <c:ext xmlns:c16="http://schemas.microsoft.com/office/drawing/2014/chart" uri="{C3380CC4-5D6E-409C-BE32-E72D297353CC}">
              <c16:uniqueId val="{0000003C-DA61-41F8-B741-A4356156825E}"/>
            </c:ext>
          </c:extLst>
        </c:ser>
        <c:ser>
          <c:idx val="62"/>
          <c:order val="62"/>
          <c:tx>
            <c:strRef>
              <c:f>'MEDIUM VARIANT'!$C$80:$D$80</c:f>
              <c:strCache>
                <c:ptCount val="2"/>
                <c:pt idx="0">
                  <c:v>Saint Helena</c:v>
                </c:pt>
                <c:pt idx="1">
                  <c:v>3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VARIANT'!$G$80:$CM$80</c:f>
            </c:numRef>
          </c:val>
          <c:smooth val="0"/>
          <c:extLst>
            <c:ext xmlns:c16="http://schemas.microsoft.com/office/drawing/2014/chart" uri="{C3380CC4-5D6E-409C-BE32-E72D297353CC}">
              <c16:uniqueId val="{0000003D-DA61-41F8-B741-A4356156825E}"/>
            </c:ext>
          </c:extLst>
        </c:ser>
        <c:ser>
          <c:idx val="63"/>
          <c:order val="63"/>
          <c:tx>
            <c:strRef>
              <c:f>'MEDIUM VARIANT'!$C$81:$D$81</c:f>
              <c:strCache>
                <c:ptCount val="2"/>
                <c:pt idx="0">
                  <c:v>Senegal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VARIANT'!$G$81:$CM$81</c:f>
            </c:numRef>
          </c:val>
          <c:smooth val="0"/>
          <c:extLst>
            <c:ext xmlns:c16="http://schemas.microsoft.com/office/drawing/2014/chart" uri="{C3380CC4-5D6E-409C-BE32-E72D297353CC}">
              <c16:uniqueId val="{0000003E-DA61-41F8-B741-A4356156825E}"/>
            </c:ext>
          </c:extLst>
        </c:ser>
        <c:ser>
          <c:idx val="64"/>
          <c:order val="64"/>
          <c:tx>
            <c:strRef>
              <c:f>'MEDIUM VARIANT'!$C$82:$D$82</c:f>
              <c:strCache>
                <c:ptCount val="2"/>
                <c:pt idx="0">
                  <c:v>Sierra Leone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VARIANT'!$G$82:$CM$82</c:f>
            </c:numRef>
          </c:val>
          <c:smooth val="0"/>
          <c:extLst>
            <c:ext xmlns:c16="http://schemas.microsoft.com/office/drawing/2014/chart" uri="{C3380CC4-5D6E-409C-BE32-E72D297353CC}">
              <c16:uniqueId val="{0000003F-DA61-41F8-B741-A4356156825E}"/>
            </c:ext>
          </c:extLst>
        </c:ser>
        <c:ser>
          <c:idx val="65"/>
          <c:order val="65"/>
          <c:tx>
            <c:strRef>
              <c:f>'MEDIUM VARIANT'!$C$83:$D$83</c:f>
              <c:strCache>
                <c:ptCount val="2"/>
                <c:pt idx="0">
                  <c:v>Togo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VARIANT'!$G$83:$CM$83</c:f>
            </c:numRef>
          </c:val>
          <c:smooth val="0"/>
          <c:extLst>
            <c:ext xmlns:c16="http://schemas.microsoft.com/office/drawing/2014/chart" uri="{C3380CC4-5D6E-409C-BE32-E72D297353CC}">
              <c16:uniqueId val="{00000040-DA61-41F8-B741-A4356156825E}"/>
            </c:ext>
          </c:extLst>
        </c:ser>
        <c:ser>
          <c:idx val="67"/>
          <c:order val="67"/>
          <c:tx>
            <c:strRef>
              <c:f>'MEDIUM VARIANT'!$C$85:$D$85</c:f>
              <c:strCache>
                <c:ptCount val="2"/>
                <c:pt idx="0">
                  <c:v>Eastern Asia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VARIANT'!$G$85:$CM$85</c:f>
            </c:numRef>
          </c:val>
          <c:smooth val="0"/>
          <c:extLst>
            <c:ext xmlns:c16="http://schemas.microsoft.com/office/drawing/2014/chart" uri="{C3380CC4-5D6E-409C-BE32-E72D297353CC}">
              <c16:uniqueId val="{00000041-DA61-41F8-B741-A4356156825E}"/>
            </c:ext>
          </c:extLst>
        </c:ser>
        <c:ser>
          <c:idx val="68"/>
          <c:order val="68"/>
          <c:tx>
            <c:strRef>
              <c:f>'MEDIUM VARIANT'!$C$86:$D$86</c:f>
              <c:strCache>
                <c:ptCount val="2"/>
                <c:pt idx="0">
                  <c:v>China</c:v>
                </c:pt>
                <c:pt idx="1">
                  <c:v>4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VARIANT'!$G$86:$CM$86</c:f>
            </c:numRef>
          </c:val>
          <c:smooth val="0"/>
          <c:extLst>
            <c:ext xmlns:c16="http://schemas.microsoft.com/office/drawing/2014/chart" uri="{C3380CC4-5D6E-409C-BE32-E72D297353CC}">
              <c16:uniqueId val="{00000042-DA61-41F8-B741-A4356156825E}"/>
            </c:ext>
          </c:extLst>
        </c:ser>
        <c:ser>
          <c:idx val="69"/>
          <c:order val="69"/>
          <c:tx>
            <c:strRef>
              <c:f>'MEDIUM VARIANT'!$C$87:$D$87</c:f>
              <c:strCache>
                <c:ptCount val="2"/>
                <c:pt idx="0">
                  <c:v>China, Hong Kong SAR</c:v>
                </c:pt>
                <c:pt idx="1">
                  <c:v>5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VARIANT'!$G$87:$CM$87</c:f>
            </c:numRef>
          </c:val>
          <c:smooth val="0"/>
          <c:extLst>
            <c:ext xmlns:c16="http://schemas.microsoft.com/office/drawing/2014/chart" uri="{C3380CC4-5D6E-409C-BE32-E72D297353CC}">
              <c16:uniqueId val="{00000043-DA61-41F8-B741-A4356156825E}"/>
            </c:ext>
          </c:extLst>
        </c:ser>
        <c:ser>
          <c:idx val="70"/>
          <c:order val="70"/>
          <c:tx>
            <c:strRef>
              <c:f>'MEDIUM VARIANT'!$C$88:$D$88</c:f>
              <c:strCache>
                <c:ptCount val="2"/>
                <c:pt idx="0">
                  <c:v>China, Macao SAR</c:v>
                </c:pt>
                <c:pt idx="1">
                  <c:v>6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VARIANT'!$G$88:$CM$88</c:f>
            </c:numRef>
          </c:val>
          <c:smooth val="0"/>
          <c:extLst>
            <c:ext xmlns:c16="http://schemas.microsoft.com/office/drawing/2014/chart" uri="{C3380CC4-5D6E-409C-BE32-E72D297353CC}">
              <c16:uniqueId val="{00000044-DA61-41F8-B741-A4356156825E}"/>
            </c:ext>
          </c:extLst>
        </c:ser>
        <c:ser>
          <c:idx val="71"/>
          <c:order val="71"/>
          <c:tx>
            <c:strRef>
              <c:f>'MEDIUM VARIANT'!$C$89:$D$89</c:f>
              <c:strCache>
                <c:ptCount val="2"/>
                <c:pt idx="0">
                  <c:v>China, Taiwan Province of China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VARIANT'!$G$89:$CM$89</c:f>
            </c:numRef>
          </c:val>
          <c:smooth val="0"/>
          <c:extLst>
            <c:ext xmlns:c16="http://schemas.microsoft.com/office/drawing/2014/chart" uri="{C3380CC4-5D6E-409C-BE32-E72D297353CC}">
              <c16:uniqueId val="{00000045-DA61-41F8-B741-A4356156825E}"/>
            </c:ext>
          </c:extLst>
        </c:ser>
        <c:ser>
          <c:idx val="72"/>
          <c:order val="72"/>
          <c:tx>
            <c:strRef>
              <c:f>'MEDIUM VARIANT'!$C$90:$D$90</c:f>
              <c:strCache>
                <c:ptCount val="2"/>
                <c:pt idx="0">
                  <c:v>Dem. People's Republic of Korea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VARIANT'!$G$90:$CM$90</c:f>
            </c:numRef>
          </c:val>
          <c:smooth val="0"/>
          <c:extLst>
            <c:ext xmlns:c16="http://schemas.microsoft.com/office/drawing/2014/chart" uri="{C3380CC4-5D6E-409C-BE32-E72D297353CC}">
              <c16:uniqueId val="{00000046-DA61-41F8-B741-A4356156825E}"/>
            </c:ext>
          </c:extLst>
        </c:ser>
        <c:ser>
          <c:idx val="73"/>
          <c:order val="73"/>
          <c:tx>
            <c:strRef>
              <c:f>'MEDIUM VARIANT'!$C$91:$D$91</c:f>
              <c:strCache>
                <c:ptCount val="2"/>
                <c:pt idx="0">
                  <c:v>Japon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VARIANT'!$G$91:$CM$91</c:f>
            </c:numRef>
          </c:val>
          <c:smooth val="0"/>
          <c:extLst>
            <c:ext xmlns:c16="http://schemas.microsoft.com/office/drawing/2014/chart" uri="{C3380CC4-5D6E-409C-BE32-E72D297353CC}">
              <c16:uniqueId val="{00000047-DA61-41F8-B741-A4356156825E}"/>
            </c:ext>
          </c:extLst>
        </c:ser>
        <c:ser>
          <c:idx val="74"/>
          <c:order val="74"/>
          <c:tx>
            <c:strRef>
              <c:f>'MEDIUM VARIANT'!$C$92:$D$92</c:f>
              <c:strCache>
                <c:ptCount val="2"/>
                <c:pt idx="0">
                  <c:v>Mongolia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VARIANT'!$G$92:$CM$92</c:f>
            </c:numRef>
          </c:val>
          <c:smooth val="0"/>
          <c:extLst>
            <c:ext xmlns:c16="http://schemas.microsoft.com/office/drawing/2014/chart" uri="{C3380CC4-5D6E-409C-BE32-E72D297353CC}">
              <c16:uniqueId val="{00000048-DA61-41F8-B741-A4356156825E}"/>
            </c:ext>
          </c:extLst>
        </c:ser>
        <c:ser>
          <c:idx val="75"/>
          <c:order val="75"/>
          <c:tx>
            <c:strRef>
              <c:f>'MEDIUM VARIANT'!$C$93:$D$93</c:f>
              <c:strCache>
                <c:ptCount val="2"/>
                <c:pt idx="0">
                  <c:v>Republic of Korea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VARIANT'!$G$93:$CM$93</c:f>
            </c:numRef>
          </c:val>
          <c:smooth val="0"/>
          <c:extLst>
            <c:ext xmlns:c16="http://schemas.microsoft.com/office/drawing/2014/chart" uri="{C3380CC4-5D6E-409C-BE32-E72D297353CC}">
              <c16:uniqueId val="{00000049-DA61-41F8-B741-A4356156825E}"/>
            </c:ext>
          </c:extLst>
        </c:ser>
        <c:ser>
          <c:idx val="76"/>
          <c:order val="76"/>
          <c:tx>
            <c:strRef>
              <c:f>'MEDIUM VARIANT'!$C$94:$D$94</c:f>
              <c:strCache>
                <c:ptCount val="2"/>
                <c:pt idx="0">
                  <c:v>South-Central Asia</c:v>
                </c:pt>
                <c:pt idx="1">
                  <c:v>7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VARIANT'!$G$94:$CM$94</c:f>
            </c:numRef>
          </c:val>
          <c:smooth val="0"/>
          <c:extLst>
            <c:ext xmlns:c16="http://schemas.microsoft.com/office/drawing/2014/chart" uri="{C3380CC4-5D6E-409C-BE32-E72D297353CC}">
              <c16:uniqueId val="{0000004A-DA61-41F8-B741-A4356156825E}"/>
            </c:ext>
          </c:extLst>
        </c:ser>
        <c:ser>
          <c:idx val="77"/>
          <c:order val="77"/>
          <c:tx>
            <c:strRef>
              <c:f>'MEDIUM VARIANT'!$C$95:$D$95</c:f>
              <c:strCache>
                <c:ptCount val="2"/>
                <c:pt idx="0">
                  <c:v>Central Asia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VARIANT'!$G$95:$CM$95</c:f>
            </c:numRef>
          </c:val>
          <c:smooth val="0"/>
          <c:extLst>
            <c:ext xmlns:c16="http://schemas.microsoft.com/office/drawing/2014/chart" uri="{C3380CC4-5D6E-409C-BE32-E72D297353CC}">
              <c16:uniqueId val="{0000004B-DA61-41F8-B741-A4356156825E}"/>
            </c:ext>
          </c:extLst>
        </c:ser>
        <c:ser>
          <c:idx val="78"/>
          <c:order val="78"/>
          <c:tx>
            <c:strRef>
              <c:f>'MEDIUM VARIANT'!$C$96:$D$96</c:f>
              <c:strCache>
                <c:ptCount val="2"/>
                <c:pt idx="0">
                  <c:v>Kazakhstan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VARIANT'!$G$96:$CM$96</c:f>
            </c:numRef>
          </c:val>
          <c:smooth val="0"/>
          <c:extLst>
            <c:ext xmlns:c16="http://schemas.microsoft.com/office/drawing/2014/chart" uri="{C3380CC4-5D6E-409C-BE32-E72D297353CC}">
              <c16:uniqueId val="{0000004C-DA61-41F8-B741-A4356156825E}"/>
            </c:ext>
          </c:extLst>
        </c:ser>
        <c:ser>
          <c:idx val="79"/>
          <c:order val="79"/>
          <c:tx>
            <c:strRef>
              <c:f>'MEDIUM VARIANT'!$C$97:$D$97</c:f>
              <c:strCache>
                <c:ptCount val="2"/>
                <c:pt idx="0">
                  <c:v>Kyrgyzstan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VARIANT'!$G$97:$CM$97</c:f>
            </c:numRef>
          </c:val>
          <c:smooth val="0"/>
          <c:extLst>
            <c:ext xmlns:c16="http://schemas.microsoft.com/office/drawing/2014/chart" uri="{C3380CC4-5D6E-409C-BE32-E72D297353CC}">
              <c16:uniqueId val="{0000004D-DA61-41F8-B741-A4356156825E}"/>
            </c:ext>
          </c:extLst>
        </c:ser>
        <c:ser>
          <c:idx val="80"/>
          <c:order val="80"/>
          <c:tx>
            <c:strRef>
              <c:f>'MEDIUM VARIANT'!$C$98:$D$98</c:f>
              <c:strCache>
                <c:ptCount val="2"/>
                <c:pt idx="0">
                  <c:v>Tajikistan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VARIANT'!$G$98:$CM$98</c:f>
            </c:numRef>
          </c:val>
          <c:smooth val="0"/>
          <c:extLst>
            <c:ext xmlns:c16="http://schemas.microsoft.com/office/drawing/2014/chart" uri="{C3380CC4-5D6E-409C-BE32-E72D297353CC}">
              <c16:uniqueId val="{0000004E-DA61-41F8-B741-A4356156825E}"/>
            </c:ext>
          </c:extLst>
        </c:ser>
        <c:ser>
          <c:idx val="81"/>
          <c:order val="81"/>
          <c:tx>
            <c:strRef>
              <c:f>'MEDIUM VARIANT'!$C$99:$D$99</c:f>
              <c:strCache>
                <c:ptCount val="2"/>
                <c:pt idx="0">
                  <c:v>Turkmenistan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VARIANT'!$G$99:$CM$99</c:f>
            </c:numRef>
          </c:val>
          <c:smooth val="0"/>
          <c:extLst>
            <c:ext xmlns:c16="http://schemas.microsoft.com/office/drawing/2014/chart" uri="{C3380CC4-5D6E-409C-BE32-E72D297353CC}">
              <c16:uniqueId val="{0000004F-DA61-41F8-B741-A4356156825E}"/>
            </c:ext>
          </c:extLst>
        </c:ser>
        <c:ser>
          <c:idx val="82"/>
          <c:order val="82"/>
          <c:tx>
            <c:strRef>
              <c:f>'MEDIUM VARIANT'!$C$100:$D$100</c:f>
              <c:strCache>
                <c:ptCount val="2"/>
                <c:pt idx="0">
                  <c:v>Uzbekistan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VARIANT'!$G$100:$CM$100</c:f>
            </c:numRef>
          </c:val>
          <c:smooth val="0"/>
          <c:extLst>
            <c:ext xmlns:c16="http://schemas.microsoft.com/office/drawing/2014/chart" uri="{C3380CC4-5D6E-409C-BE32-E72D297353CC}">
              <c16:uniqueId val="{00000050-DA61-41F8-B741-A4356156825E}"/>
            </c:ext>
          </c:extLst>
        </c:ser>
        <c:ser>
          <c:idx val="83"/>
          <c:order val="83"/>
          <c:tx>
            <c:strRef>
              <c:f>'MEDIUM VARIANT'!$C$101:$D$101</c:f>
              <c:strCache>
                <c:ptCount val="2"/>
                <c:pt idx="0">
                  <c:v>Southern Asia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VARIANT'!$G$101:$CM$101</c:f>
            </c:numRef>
          </c:val>
          <c:smooth val="0"/>
          <c:extLst>
            <c:ext xmlns:c16="http://schemas.microsoft.com/office/drawing/2014/chart" uri="{C3380CC4-5D6E-409C-BE32-E72D297353CC}">
              <c16:uniqueId val="{00000051-DA61-41F8-B741-A4356156825E}"/>
            </c:ext>
          </c:extLst>
        </c:ser>
        <c:ser>
          <c:idx val="84"/>
          <c:order val="84"/>
          <c:tx>
            <c:strRef>
              <c:f>'MEDIUM VARIANT'!$C$102:$D$102</c:f>
              <c:strCache>
                <c:ptCount val="2"/>
                <c:pt idx="0">
                  <c:v>Afghanistan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VARIANT'!$G$102:$CM$102</c:f>
            </c:numRef>
          </c:val>
          <c:smooth val="0"/>
          <c:extLst>
            <c:ext xmlns:c16="http://schemas.microsoft.com/office/drawing/2014/chart" uri="{C3380CC4-5D6E-409C-BE32-E72D297353CC}">
              <c16:uniqueId val="{00000052-DA61-41F8-B741-A4356156825E}"/>
            </c:ext>
          </c:extLst>
        </c:ser>
        <c:ser>
          <c:idx val="85"/>
          <c:order val="85"/>
          <c:tx>
            <c:strRef>
              <c:f>'MEDIUM VARIANT'!$C$103:$D$103</c:f>
              <c:strCache>
                <c:ptCount val="2"/>
                <c:pt idx="0">
                  <c:v>Bangladesh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VARIANT'!$G$103:$CM$103</c:f>
            </c:numRef>
          </c:val>
          <c:smooth val="0"/>
          <c:extLst>
            <c:ext xmlns:c16="http://schemas.microsoft.com/office/drawing/2014/chart" uri="{C3380CC4-5D6E-409C-BE32-E72D297353CC}">
              <c16:uniqueId val="{00000053-DA61-41F8-B741-A4356156825E}"/>
            </c:ext>
          </c:extLst>
        </c:ser>
        <c:ser>
          <c:idx val="86"/>
          <c:order val="86"/>
          <c:tx>
            <c:strRef>
              <c:f>'MEDIUM VARIANT'!$C$104:$D$104</c:f>
              <c:strCache>
                <c:ptCount val="2"/>
                <c:pt idx="0">
                  <c:v>Bhutan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VARIANT'!$G$104:$CM$104</c:f>
            </c:numRef>
          </c:val>
          <c:smooth val="0"/>
          <c:extLst>
            <c:ext xmlns:c16="http://schemas.microsoft.com/office/drawing/2014/chart" uri="{C3380CC4-5D6E-409C-BE32-E72D297353CC}">
              <c16:uniqueId val="{00000054-DA61-41F8-B741-A4356156825E}"/>
            </c:ext>
          </c:extLst>
        </c:ser>
        <c:ser>
          <c:idx val="87"/>
          <c:order val="87"/>
          <c:tx>
            <c:strRef>
              <c:f>'MEDIUM VARIANT'!$C$105:$D$105</c:f>
              <c:strCache>
                <c:ptCount val="2"/>
                <c:pt idx="0">
                  <c:v>India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VARIANT'!$G$105:$CM$105</c:f>
            </c:numRef>
          </c:val>
          <c:smooth val="0"/>
          <c:extLst>
            <c:ext xmlns:c16="http://schemas.microsoft.com/office/drawing/2014/chart" uri="{C3380CC4-5D6E-409C-BE32-E72D297353CC}">
              <c16:uniqueId val="{00000055-DA61-41F8-B741-A4356156825E}"/>
            </c:ext>
          </c:extLst>
        </c:ser>
        <c:ser>
          <c:idx val="88"/>
          <c:order val="88"/>
          <c:tx>
            <c:strRef>
              <c:f>'MEDIUM VARIANT'!$C$106:$D$106</c:f>
              <c:strCache>
                <c:ptCount val="2"/>
                <c:pt idx="0">
                  <c:v>Iran (Islamic Republic of)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VARIANT'!$G$106:$CM$106</c:f>
            </c:numRef>
          </c:val>
          <c:smooth val="0"/>
          <c:extLst>
            <c:ext xmlns:c16="http://schemas.microsoft.com/office/drawing/2014/chart" uri="{C3380CC4-5D6E-409C-BE32-E72D297353CC}">
              <c16:uniqueId val="{00000056-DA61-41F8-B741-A4356156825E}"/>
            </c:ext>
          </c:extLst>
        </c:ser>
        <c:ser>
          <c:idx val="89"/>
          <c:order val="89"/>
          <c:tx>
            <c:strRef>
              <c:f>'MEDIUM VARIANT'!$C$107:$D$107</c:f>
              <c:strCache>
                <c:ptCount val="2"/>
                <c:pt idx="0">
                  <c:v>Maldives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VARIANT'!$G$107:$CM$107</c:f>
            </c:numRef>
          </c:val>
          <c:smooth val="0"/>
          <c:extLst>
            <c:ext xmlns:c16="http://schemas.microsoft.com/office/drawing/2014/chart" uri="{C3380CC4-5D6E-409C-BE32-E72D297353CC}">
              <c16:uniqueId val="{00000057-DA61-41F8-B741-A4356156825E}"/>
            </c:ext>
          </c:extLst>
        </c:ser>
        <c:ser>
          <c:idx val="90"/>
          <c:order val="90"/>
          <c:tx>
            <c:strRef>
              <c:f>'MEDIUM VARIANT'!$C$108:$D$108</c:f>
              <c:strCache>
                <c:ptCount val="2"/>
                <c:pt idx="0">
                  <c:v>Nepal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  <a:lumOff val="30000"/>
                </a:schemeClr>
              </a:solidFill>
              <a:ln w="9525">
                <a:solidFill>
                  <a:schemeClr val="accent1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VARIANT'!$G$108:$CM$108</c:f>
            </c:numRef>
          </c:val>
          <c:smooth val="0"/>
          <c:extLst>
            <c:ext xmlns:c16="http://schemas.microsoft.com/office/drawing/2014/chart" uri="{C3380CC4-5D6E-409C-BE32-E72D297353CC}">
              <c16:uniqueId val="{00000058-DA61-41F8-B741-A4356156825E}"/>
            </c:ext>
          </c:extLst>
        </c:ser>
        <c:ser>
          <c:idx val="91"/>
          <c:order val="91"/>
          <c:tx>
            <c:strRef>
              <c:f>'MEDIUM VARIANT'!$C$109:$D$109</c:f>
              <c:strCache>
                <c:ptCount val="2"/>
                <c:pt idx="0">
                  <c:v>Pakistan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  <a:lumOff val="30000"/>
                </a:schemeClr>
              </a:solidFill>
              <a:ln w="9525">
                <a:solidFill>
                  <a:schemeClr val="accent2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VARIANT'!$G$109:$CM$109</c:f>
            </c:numRef>
          </c:val>
          <c:smooth val="0"/>
          <c:extLst>
            <c:ext xmlns:c16="http://schemas.microsoft.com/office/drawing/2014/chart" uri="{C3380CC4-5D6E-409C-BE32-E72D297353CC}">
              <c16:uniqueId val="{00000059-DA61-41F8-B741-A4356156825E}"/>
            </c:ext>
          </c:extLst>
        </c:ser>
        <c:ser>
          <c:idx val="92"/>
          <c:order val="92"/>
          <c:tx>
            <c:strRef>
              <c:f>'MEDIUM VARIANT'!$C$110:$D$110</c:f>
              <c:strCache>
                <c:ptCount val="2"/>
                <c:pt idx="0">
                  <c:v>Sri Lanka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  <a:lumOff val="30000"/>
                </a:schemeClr>
              </a:solidFill>
              <a:ln w="9525">
                <a:solidFill>
                  <a:schemeClr val="accent3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VARIANT'!$G$110:$CM$110</c:f>
            </c:numRef>
          </c:val>
          <c:smooth val="0"/>
          <c:extLst>
            <c:ext xmlns:c16="http://schemas.microsoft.com/office/drawing/2014/chart" uri="{C3380CC4-5D6E-409C-BE32-E72D297353CC}">
              <c16:uniqueId val="{0000005A-DA61-41F8-B741-A4356156825E}"/>
            </c:ext>
          </c:extLst>
        </c:ser>
        <c:ser>
          <c:idx val="93"/>
          <c:order val="93"/>
          <c:tx>
            <c:strRef>
              <c:f>'MEDIUM VARIANT'!$C$111:$D$111</c:f>
              <c:strCache>
                <c:ptCount val="2"/>
                <c:pt idx="0">
                  <c:v>South-Eastern Asia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  <a:lumOff val="30000"/>
                </a:schemeClr>
              </a:solidFill>
              <a:ln w="9525">
                <a:solidFill>
                  <a:schemeClr val="accent4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VARIANT'!$G$111:$CM$111</c:f>
            </c:numRef>
          </c:val>
          <c:smooth val="0"/>
          <c:extLst>
            <c:ext xmlns:c16="http://schemas.microsoft.com/office/drawing/2014/chart" uri="{C3380CC4-5D6E-409C-BE32-E72D297353CC}">
              <c16:uniqueId val="{0000005B-DA61-41F8-B741-A4356156825E}"/>
            </c:ext>
          </c:extLst>
        </c:ser>
        <c:ser>
          <c:idx val="94"/>
          <c:order val="94"/>
          <c:tx>
            <c:strRef>
              <c:f>'MEDIUM VARIANT'!$C$112:$D$112</c:f>
              <c:strCache>
                <c:ptCount val="2"/>
                <c:pt idx="0">
                  <c:v>Brunei Darussalam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  <a:lumOff val="30000"/>
                </a:schemeClr>
              </a:solidFill>
              <a:ln w="9525">
                <a:solidFill>
                  <a:schemeClr val="accent5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VARIANT'!$G$112:$CM$112</c:f>
            </c:numRef>
          </c:val>
          <c:smooth val="0"/>
          <c:extLst>
            <c:ext xmlns:c16="http://schemas.microsoft.com/office/drawing/2014/chart" uri="{C3380CC4-5D6E-409C-BE32-E72D297353CC}">
              <c16:uniqueId val="{0000005C-DA61-41F8-B741-A4356156825E}"/>
            </c:ext>
          </c:extLst>
        </c:ser>
        <c:ser>
          <c:idx val="95"/>
          <c:order val="95"/>
          <c:tx>
            <c:strRef>
              <c:f>'MEDIUM VARIANT'!$C$113:$D$113</c:f>
              <c:strCache>
                <c:ptCount val="2"/>
                <c:pt idx="0">
                  <c:v>Cambodia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  <a:lumOff val="30000"/>
                </a:schemeClr>
              </a:solidFill>
              <a:ln w="9525">
                <a:solidFill>
                  <a:schemeClr val="accent6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VARIANT'!$G$113:$CM$113</c:f>
            </c:numRef>
          </c:val>
          <c:smooth val="0"/>
          <c:extLst>
            <c:ext xmlns:c16="http://schemas.microsoft.com/office/drawing/2014/chart" uri="{C3380CC4-5D6E-409C-BE32-E72D297353CC}">
              <c16:uniqueId val="{0000005D-DA61-41F8-B741-A4356156825E}"/>
            </c:ext>
          </c:extLst>
        </c:ser>
        <c:ser>
          <c:idx val="96"/>
          <c:order val="96"/>
          <c:tx>
            <c:strRef>
              <c:f>'MEDIUM VARIANT'!$C$114:$D$114</c:f>
              <c:strCache>
                <c:ptCount val="2"/>
                <c:pt idx="0">
                  <c:v>Indonesia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</a:schemeClr>
              </a:solidFill>
              <a:ln w="9525">
                <a:solidFill>
                  <a:schemeClr val="accent1">
                    <a:lumMod val="7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VARIANT'!$G$114:$CM$114</c:f>
            </c:numRef>
          </c:val>
          <c:smooth val="0"/>
          <c:extLst>
            <c:ext xmlns:c16="http://schemas.microsoft.com/office/drawing/2014/chart" uri="{C3380CC4-5D6E-409C-BE32-E72D297353CC}">
              <c16:uniqueId val="{0000005E-DA61-41F8-B741-A4356156825E}"/>
            </c:ext>
          </c:extLst>
        </c:ser>
        <c:ser>
          <c:idx val="97"/>
          <c:order val="97"/>
          <c:tx>
            <c:strRef>
              <c:f>'MEDIUM VARIANT'!$C$115:$D$115</c:f>
              <c:strCache>
                <c:ptCount val="2"/>
                <c:pt idx="0">
                  <c:v>Lao People's Democratic Republic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</a:schemeClr>
              </a:solidFill>
              <a:ln w="9525">
                <a:solidFill>
                  <a:schemeClr val="accent2">
                    <a:lumMod val="7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VARIANT'!$G$115:$CM$115</c:f>
            </c:numRef>
          </c:val>
          <c:smooth val="0"/>
          <c:extLst>
            <c:ext xmlns:c16="http://schemas.microsoft.com/office/drawing/2014/chart" uri="{C3380CC4-5D6E-409C-BE32-E72D297353CC}">
              <c16:uniqueId val="{0000005F-DA61-41F8-B741-A4356156825E}"/>
            </c:ext>
          </c:extLst>
        </c:ser>
        <c:ser>
          <c:idx val="98"/>
          <c:order val="98"/>
          <c:tx>
            <c:strRef>
              <c:f>'MEDIUM VARIANT'!$C$116:$D$116</c:f>
              <c:strCache>
                <c:ptCount val="2"/>
                <c:pt idx="0">
                  <c:v>Malaysia</c:v>
                </c:pt>
                <c:pt idx="1">
                  <c:v>8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</a:schemeClr>
              </a:solidFill>
              <a:ln w="9525">
                <a:solidFill>
                  <a:schemeClr val="accent3">
                    <a:lumMod val="7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VARIANT'!$G$116:$CM$116</c:f>
            </c:numRef>
          </c:val>
          <c:smooth val="0"/>
          <c:extLst>
            <c:ext xmlns:c16="http://schemas.microsoft.com/office/drawing/2014/chart" uri="{C3380CC4-5D6E-409C-BE32-E72D297353CC}">
              <c16:uniqueId val="{00000060-DA61-41F8-B741-A4356156825E}"/>
            </c:ext>
          </c:extLst>
        </c:ser>
        <c:ser>
          <c:idx val="99"/>
          <c:order val="99"/>
          <c:tx>
            <c:strRef>
              <c:f>'MEDIUM VARIANT'!$C$117:$D$117</c:f>
              <c:strCache>
                <c:ptCount val="2"/>
                <c:pt idx="0">
                  <c:v>Myanmar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</a:schemeClr>
              </a:solidFill>
              <a:ln w="9525">
                <a:solidFill>
                  <a:schemeClr val="accent4">
                    <a:lumMod val="7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VARIANT'!$G$117:$CM$117</c:f>
            </c:numRef>
          </c:val>
          <c:smooth val="0"/>
          <c:extLst>
            <c:ext xmlns:c16="http://schemas.microsoft.com/office/drawing/2014/chart" uri="{C3380CC4-5D6E-409C-BE32-E72D297353CC}">
              <c16:uniqueId val="{00000061-DA61-41F8-B741-A4356156825E}"/>
            </c:ext>
          </c:extLst>
        </c:ser>
        <c:ser>
          <c:idx val="100"/>
          <c:order val="100"/>
          <c:tx>
            <c:strRef>
              <c:f>'MEDIUM VARIANT'!$C$118:$D$118</c:f>
              <c:strCache>
                <c:ptCount val="2"/>
                <c:pt idx="0">
                  <c:v>Philippines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</a:schemeClr>
              </a:solidFill>
              <a:ln w="9525">
                <a:solidFill>
                  <a:schemeClr val="accent5">
                    <a:lumMod val="7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VARIANT'!$G$118:$CM$118</c:f>
            </c:numRef>
          </c:val>
          <c:smooth val="0"/>
          <c:extLst>
            <c:ext xmlns:c16="http://schemas.microsoft.com/office/drawing/2014/chart" uri="{C3380CC4-5D6E-409C-BE32-E72D297353CC}">
              <c16:uniqueId val="{00000062-DA61-41F8-B741-A4356156825E}"/>
            </c:ext>
          </c:extLst>
        </c:ser>
        <c:ser>
          <c:idx val="101"/>
          <c:order val="101"/>
          <c:tx>
            <c:strRef>
              <c:f>'MEDIUM VARIANT'!$C$119:$D$119</c:f>
              <c:strCache>
                <c:ptCount val="2"/>
                <c:pt idx="0">
                  <c:v>Singapore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</a:schemeClr>
              </a:solidFill>
              <a:ln w="9525">
                <a:solidFill>
                  <a:schemeClr val="accent6">
                    <a:lumMod val="7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VARIANT'!$G$119:$CM$119</c:f>
            </c:numRef>
          </c:val>
          <c:smooth val="0"/>
          <c:extLst>
            <c:ext xmlns:c16="http://schemas.microsoft.com/office/drawing/2014/chart" uri="{C3380CC4-5D6E-409C-BE32-E72D297353CC}">
              <c16:uniqueId val="{00000063-DA61-41F8-B741-A4356156825E}"/>
            </c:ext>
          </c:extLst>
        </c:ser>
        <c:ser>
          <c:idx val="102"/>
          <c:order val="102"/>
          <c:tx>
            <c:strRef>
              <c:f>'MEDIUM VARIANT'!$C$120:$D$120</c:f>
              <c:strCache>
                <c:ptCount val="2"/>
                <c:pt idx="0">
                  <c:v>Thailand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  <a:lumOff val="50000"/>
                </a:schemeClr>
              </a:solidFill>
              <a:ln w="9525">
                <a:solidFill>
                  <a:schemeClr val="accent1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VARIANT'!$G$120:$CM$120</c:f>
            </c:numRef>
          </c:val>
          <c:smooth val="0"/>
          <c:extLst>
            <c:ext xmlns:c16="http://schemas.microsoft.com/office/drawing/2014/chart" uri="{C3380CC4-5D6E-409C-BE32-E72D297353CC}">
              <c16:uniqueId val="{00000064-DA61-41F8-B741-A4356156825E}"/>
            </c:ext>
          </c:extLst>
        </c:ser>
        <c:ser>
          <c:idx val="103"/>
          <c:order val="103"/>
          <c:tx>
            <c:strRef>
              <c:f>'MEDIUM VARIANT'!$C$121:$D$121</c:f>
              <c:strCache>
                <c:ptCount val="2"/>
                <c:pt idx="0">
                  <c:v>Timor-Leste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  <a:lumOff val="50000"/>
                </a:schemeClr>
              </a:solidFill>
              <a:ln w="9525">
                <a:solidFill>
                  <a:schemeClr val="accent2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VARIANT'!$G$121:$CM$121</c:f>
            </c:numRef>
          </c:val>
          <c:smooth val="0"/>
          <c:extLst>
            <c:ext xmlns:c16="http://schemas.microsoft.com/office/drawing/2014/chart" uri="{C3380CC4-5D6E-409C-BE32-E72D297353CC}">
              <c16:uniqueId val="{00000065-DA61-41F8-B741-A4356156825E}"/>
            </c:ext>
          </c:extLst>
        </c:ser>
        <c:ser>
          <c:idx val="104"/>
          <c:order val="104"/>
          <c:tx>
            <c:strRef>
              <c:f>'MEDIUM VARIANT'!$C$122:$D$122</c:f>
              <c:strCache>
                <c:ptCount val="2"/>
                <c:pt idx="0">
                  <c:v>Viet Nam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  <a:lumOff val="50000"/>
                </a:schemeClr>
              </a:solidFill>
              <a:ln w="9525">
                <a:solidFill>
                  <a:schemeClr val="accent3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VARIANT'!$G$122:$CM$122</c:f>
            </c:numRef>
          </c:val>
          <c:smooth val="0"/>
          <c:extLst>
            <c:ext xmlns:c16="http://schemas.microsoft.com/office/drawing/2014/chart" uri="{C3380CC4-5D6E-409C-BE32-E72D297353CC}">
              <c16:uniqueId val="{00000066-DA61-41F8-B741-A4356156825E}"/>
            </c:ext>
          </c:extLst>
        </c:ser>
        <c:ser>
          <c:idx val="105"/>
          <c:order val="105"/>
          <c:tx>
            <c:strRef>
              <c:f>'MEDIUM VARIANT'!$C$123:$D$123</c:f>
              <c:strCache>
                <c:ptCount val="2"/>
                <c:pt idx="0">
                  <c:v>Western Asia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  <a:lumOff val="50000"/>
                </a:schemeClr>
              </a:solidFill>
              <a:ln w="9525">
                <a:solidFill>
                  <a:schemeClr val="accent4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VARIANT'!$G$123:$CM$123</c:f>
            </c:numRef>
          </c:val>
          <c:smooth val="0"/>
          <c:extLst>
            <c:ext xmlns:c16="http://schemas.microsoft.com/office/drawing/2014/chart" uri="{C3380CC4-5D6E-409C-BE32-E72D297353CC}">
              <c16:uniqueId val="{00000067-DA61-41F8-B741-A4356156825E}"/>
            </c:ext>
          </c:extLst>
        </c:ser>
        <c:ser>
          <c:idx val="106"/>
          <c:order val="106"/>
          <c:tx>
            <c:strRef>
              <c:f>'MEDIUM VARIANT'!$C$124:$D$124</c:f>
              <c:strCache>
                <c:ptCount val="2"/>
                <c:pt idx="0">
                  <c:v>Armenia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  <a:lumOff val="50000"/>
                </a:schemeClr>
              </a:solidFill>
              <a:ln w="9525">
                <a:solidFill>
                  <a:schemeClr val="accent5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VARIANT'!$G$124:$CM$124</c:f>
            </c:numRef>
          </c:val>
          <c:smooth val="0"/>
          <c:extLst>
            <c:ext xmlns:c16="http://schemas.microsoft.com/office/drawing/2014/chart" uri="{C3380CC4-5D6E-409C-BE32-E72D297353CC}">
              <c16:uniqueId val="{00000068-DA61-41F8-B741-A4356156825E}"/>
            </c:ext>
          </c:extLst>
        </c:ser>
        <c:ser>
          <c:idx val="107"/>
          <c:order val="107"/>
          <c:tx>
            <c:strRef>
              <c:f>'MEDIUM VARIANT'!$C$125:$D$125</c:f>
              <c:strCache>
                <c:ptCount val="2"/>
                <c:pt idx="0">
                  <c:v>Azerbaijan</c:v>
                </c:pt>
                <c:pt idx="1">
                  <c:v>9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  <a:lumOff val="50000"/>
                </a:schemeClr>
              </a:solidFill>
              <a:ln w="9525">
                <a:solidFill>
                  <a:schemeClr val="accent6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VARIANT'!$G$125:$CM$125</c:f>
            </c:numRef>
          </c:val>
          <c:smooth val="0"/>
          <c:extLst>
            <c:ext xmlns:c16="http://schemas.microsoft.com/office/drawing/2014/chart" uri="{C3380CC4-5D6E-409C-BE32-E72D297353CC}">
              <c16:uniqueId val="{00000069-DA61-41F8-B741-A4356156825E}"/>
            </c:ext>
          </c:extLst>
        </c:ser>
        <c:ser>
          <c:idx val="108"/>
          <c:order val="108"/>
          <c:tx>
            <c:strRef>
              <c:f>'MEDIUM VARIANT'!$C$126:$D$126</c:f>
              <c:strCache>
                <c:ptCount val="2"/>
                <c:pt idx="0">
                  <c:v>Bahrain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VARIANT'!$G$126:$CM$126</c:f>
            </c:numRef>
          </c:val>
          <c:smooth val="0"/>
          <c:extLst>
            <c:ext xmlns:c16="http://schemas.microsoft.com/office/drawing/2014/chart" uri="{C3380CC4-5D6E-409C-BE32-E72D297353CC}">
              <c16:uniqueId val="{0000006A-DA61-41F8-B741-A4356156825E}"/>
            </c:ext>
          </c:extLst>
        </c:ser>
        <c:ser>
          <c:idx val="109"/>
          <c:order val="109"/>
          <c:tx>
            <c:strRef>
              <c:f>'MEDIUM VARIANT'!$C$127:$D$127</c:f>
              <c:strCache>
                <c:ptCount val="2"/>
                <c:pt idx="0">
                  <c:v>Cyprus</c:v>
                </c:pt>
                <c:pt idx="1">
                  <c:v>10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VARIANT'!$G$127:$CM$127</c:f>
            </c:numRef>
          </c:val>
          <c:smooth val="0"/>
          <c:extLst>
            <c:ext xmlns:c16="http://schemas.microsoft.com/office/drawing/2014/chart" uri="{C3380CC4-5D6E-409C-BE32-E72D297353CC}">
              <c16:uniqueId val="{0000006B-DA61-41F8-B741-A4356156825E}"/>
            </c:ext>
          </c:extLst>
        </c:ser>
        <c:ser>
          <c:idx val="110"/>
          <c:order val="110"/>
          <c:tx>
            <c:strRef>
              <c:f>'MEDIUM VARIANT'!$C$128:$D$128</c:f>
              <c:strCache>
                <c:ptCount val="2"/>
                <c:pt idx="0">
                  <c:v>Georgia</c:v>
                </c:pt>
                <c:pt idx="1">
                  <c:v>11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VARIANT'!$G$128:$CM$128</c:f>
            </c:numRef>
          </c:val>
          <c:smooth val="0"/>
          <c:extLst>
            <c:ext xmlns:c16="http://schemas.microsoft.com/office/drawing/2014/chart" uri="{C3380CC4-5D6E-409C-BE32-E72D297353CC}">
              <c16:uniqueId val="{0000006C-DA61-41F8-B741-A4356156825E}"/>
            </c:ext>
          </c:extLst>
        </c:ser>
        <c:ser>
          <c:idx val="111"/>
          <c:order val="111"/>
          <c:tx>
            <c:strRef>
              <c:f>'MEDIUM VARIANT'!$C$129:$D$129</c:f>
              <c:strCache>
                <c:ptCount val="2"/>
                <c:pt idx="0">
                  <c:v>Iraq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VARIANT'!$G$129:$CM$129</c:f>
            </c:numRef>
          </c:val>
          <c:smooth val="0"/>
          <c:extLst>
            <c:ext xmlns:c16="http://schemas.microsoft.com/office/drawing/2014/chart" uri="{C3380CC4-5D6E-409C-BE32-E72D297353CC}">
              <c16:uniqueId val="{0000006D-DA61-41F8-B741-A4356156825E}"/>
            </c:ext>
          </c:extLst>
        </c:ser>
        <c:ser>
          <c:idx val="112"/>
          <c:order val="112"/>
          <c:tx>
            <c:strRef>
              <c:f>'MEDIUM VARIANT'!$C$130:$D$130</c:f>
              <c:strCache>
                <c:ptCount val="2"/>
                <c:pt idx="0">
                  <c:v>Israel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VARIANT'!$G$130:$CM$130</c:f>
            </c:numRef>
          </c:val>
          <c:smooth val="0"/>
          <c:extLst>
            <c:ext xmlns:c16="http://schemas.microsoft.com/office/drawing/2014/chart" uri="{C3380CC4-5D6E-409C-BE32-E72D297353CC}">
              <c16:uniqueId val="{0000006E-DA61-41F8-B741-A4356156825E}"/>
            </c:ext>
          </c:extLst>
        </c:ser>
        <c:ser>
          <c:idx val="113"/>
          <c:order val="113"/>
          <c:tx>
            <c:strRef>
              <c:f>'MEDIUM VARIANT'!$C$131:$D$131</c:f>
              <c:strCache>
                <c:ptCount val="2"/>
                <c:pt idx="0">
                  <c:v>Jordan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VARIANT'!$G$131:$CM$131</c:f>
            </c:numRef>
          </c:val>
          <c:smooth val="0"/>
          <c:extLst>
            <c:ext xmlns:c16="http://schemas.microsoft.com/office/drawing/2014/chart" uri="{C3380CC4-5D6E-409C-BE32-E72D297353CC}">
              <c16:uniqueId val="{0000006F-DA61-41F8-B741-A4356156825E}"/>
            </c:ext>
          </c:extLst>
        </c:ser>
        <c:ser>
          <c:idx val="114"/>
          <c:order val="114"/>
          <c:tx>
            <c:strRef>
              <c:f>'MEDIUM VARIANT'!$C$132:$D$132</c:f>
              <c:strCache>
                <c:ptCount val="2"/>
                <c:pt idx="0">
                  <c:v>Kuwait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VARIANT'!$G$132:$CM$132</c:f>
            </c:numRef>
          </c:val>
          <c:smooth val="0"/>
          <c:extLst>
            <c:ext xmlns:c16="http://schemas.microsoft.com/office/drawing/2014/chart" uri="{C3380CC4-5D6E-409C-BE32-E72D297353CC}">
              <c16:uniqueId val="{00000070-DA61-41F8-B741-A4356156825E}"/>
            </c:ext>
          </c:extLst>
        </c:ser>
        <c:ser>
          <c:idx val="115"/>
          <c:order val="115"/>
          <c:tx>
            <c:strRef>
              <c:f>'MEDIUM VARIANT'!$C$133:$D$133</c:f>
              <c:strCache>
                <c:ptCount val="2"/>
                <c:pt idx="0">
                  <c:v>Lebanon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VARIANT'!$G$133:$CM$133</c:f>
            </c:numRef>
          </c:val>
          <c:smooth val="0"/>
          <c:extLst>
            <c:ext xmlns:c16="http://schemas.microsoft.com/office/drawing/2014/chart" uri="{C3380CC4-5D6E-409C-BE32-E72D297353CC}">
              <c16:uniqueId val="{00000071-DA61-41F8-B741-A4356156825E}"/>
            </c:ext>
          </c:extLst>
        </c:ser>
        <c:ser>
          <c:idx val="116"/>
          <c:order val="116"/>
          <c:tx>
            <c:strRef>
              <c:f>'MEDIUM VARIANT'!$C$134:$D$134</c:f>
              <c:strCache>
                <c:ptCount val="2"/>
                <c:pt idx="0">
                  <c:v>Oman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VARIANT'!$G$134:$CM$134</c:f>
            </c:numRef>
          </c:val>
          <c:smooth val="0"/>
          <c:extLst>
            <c:ext xmlns:c16="http://schemas.microsoft.com/office/drawing/2014/chart" uri="{C3380CC4-5D6E-409C-BE32-E72D297353CC}">
              <c16:uniqueId val="{00000072-DA61-41F8-B741-A4356156825E}"/>
            </c:ext>
          </c:extLst>
        </c:ser>
        <c:ser>
          <c:idx val="117"/>
          <c:order val="117"/>
          <c:tx>
            <c:strRef>
              <c:f>'MEDIUM VARIANT'!$C$135:$D$135</c:f>
              <c:strCache>
                <c:ptCount val="2"/>
                <c:pt idx="0">
                  <c:v>Qatar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VARIANT'!$G$135:$CM$135</c:f>
            </c:numRef>
          </c:val>
          <c:smooth val="0"/>
          <c:extLst>
            <c:ext xmlns:c16="http://schemas.microsoft.com/office/drawing/2014/chart" uri="{C3380CC4-5D6E-409C-BE32-E72D297353CC}">
              <c16:uniqueId val="{00000073-DA61-41F8-B741-A4356156825E}"/>
            </c:ext>
          </c:extLst>
        </c:ser>
        <c:ser>
          <c:idx val="118"/>
          <c:order val="118"/>
          <c:tx>
            <c:strRef>
              <c:f>'MEDIUM VARIANT'!$C$136:$D$136</c:f>
              <c:strCache>
                <c:ptCount val="2"/>
                <c:pt idx="0">
                  <c:v>Saudi Arabia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VARIANT'!$G$136:$CM$136</c:f>
            </c:numRef>
          </c:val>
          <c:smooth val="0"/>
          <c:extLst>
            <c:ext xmlns:c16="http://schemas.microsoft.com/office/drawing/2014/chart" uri="{C3380CC4-5D6E-409C-BE32-E72D297353CC}">
              <c16:uniqueId val="{00000074-DA61-41F8-B741-A4356156825E}"/>
            </c:ext>
          </c:extLst>
        </c:ser>
        <c:ser>
          <c:idx val="119"/>
          <c:order val="119"/>
          <c:tx>
            <c:strRef>
              <c:f>'MEDIUM VARIANT'!$C$137:$D$137</c:f>
              <c:strCache>
                <c:ptCount val="2"/>
                <c:pt idx="0">
                  <c:v>State of Palestine</c:v>
                </c:pt>
                <c:pt idx="1">
                  <c:v>12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VARIANT'!$G$137:$CM$137</c:f>
            </c:numRef>
          </c:val>
          <c:smooth val="0"/>
          <c:extLst>
            <c:ext xmlns:c16="http://schemas.microsoft.com/office/drawing/2014/chart" uri="{C3380CC4-5D6E-409C-BE32-E72D297353CC}">
              <c16:uniqueId val="{00000075-DA61-41F8-B741-A4356156825E}"/>
            </c:ext>
          </c:extLst>
        </c:ser>
        <c:ser>
          <c:idx val="120"/>
          <c:order val="120"/>
          <c:tx>
            <c:strRef>
              <c:f>'MEDIUM VARIANT'!$C$138:$D$138</c:f>
              <c:strCache>
                <c:ptCount val="2"/>
                <c:pt idx="0">
                  <c:v>Syrian Arab Republic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VARIANT'!$G$138:$CM$138</c:f>
            </c:numRef>
          </c:val>
          <c:smooth val="0"/>
          <c:extLst>
            <c:ext xmlns:c16="http://schemas.microsoft.com/office/drawing/2014/chart" uri="{C3380CC4-5D6E-409C-BE32-E72D297353CC}">
              <c16:uniqueId val="{00000076-DA61-41F8-B741-A4356156825E}"/>
            </c:ext>
          </c:extLst>
        </c:ser>
        <c:ser>
          <c:idx val="121"/>
          <c:order val="121"/>
          <c:tx>
            <c:strRef>
              <c:f>'MEDIUM VARIANT'!$C$139:$D$139</c:f>
              <c:strCache>
                <c:ptCount val="2"/>
                <c:pt idx="0">
                  <c:v>Turkey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VARIANT'!$G$139:$CM$139</c:f>
            </c:numRef>
          </c:val>
          <c:smooth val="0"/>
          <c:extLst>
            <c:ext xmlns:c16="http://schemas.microsoft.com/office/drawing/2014/chart" uri="{C3380CC4-5D6E-409C-BE32-E72D297353CC}">
              <c16:uniqueId val="{00000077-DA61-41F8-B741-A4356156825E}"/>
            </c:ext>
          </c:extLst>
        </c:ser>
        <c:ser>
          <c:idx val="122"/>
          <c:order val="122"/>
          <c:tx>
            <c:strRef>
              <c:f>'MEDIUM VARIANT'!$C$140:$D$140</c:f>
              <c:strCache>
                <c:ptCount val="2"/>
                <c:pt idx="0">
                  <c:v>United Arab Emirates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VARIANT'!$G$140:$CM$140</c:f>
            </c:numRef>
          </c:val>
          <c:smooth val="0"/>
          <c:extLst>
            <c:ext xmlns:c16="http://schemas.microsoft.com/office/drawing/2014/chart" uri="{C3380CC4-5D6E-409C-BE32-E72D297353CC}">
              <c16:uniqueId val="{00000078-DA61-41F8-B741-A4356156825E}"/>
            </c:ext>
          </c:extLst>
        </c:ser>
        <c:ser>
          <c:idx val="123"/>
          <c:order val="123"/>
          <c:tx>
            <c:strRef>
              <c:f>'MEDIUM VARIANT'!$C$141:$D$141</c:f>
              <c:strCache>
                <c:ptCount val="2"/>
                <c:pt idx="0">
                  <c:v>Yemen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VARIANT'!$G$141:$CM$141</c:f>
            </c:numRef>
          </c:val>
          <c:smooth val="0"/>
          <c:extLst>
            <c:ext xmlns:c16="http://schemas.microsoft.com/office/drawing/2014/chart" uri="{C3380CC4-5D6E-409C-BE32-E72D297353CC}">
              <c16:uniqueId val="{00000079-DA61-41F8-B741-A4356156825E}"/>
            </c:ext>
          </c:extLst>
        </c:ser>
        <c:ser>
          <c:idx val="125"/>
          <c:order val="125"/>
          <c:tx>
            <c:strRef>
              <c:f>'MEDIUM VARIANT'!$C$143:$D$143</c:f>
              <c:strCache>
                <c:ptCount val="2"/>
                <c:pt idx="0">
                  <c:v>Eastern Europe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VARIANT'!$G$143:$CM$143</c:f>
            </c:numRef>
          </c:val>
          <c:smooth val="0"/>
          <c:extLst>
            <c:ext xmlns:c16="http://schemas.microsoft.com/office/drawing/2014/chart" uri="{C3380CC4-5D6E-409C-BE32-E72D297353CC}">
              <c16:uniqueId val="{0000007A-DA61-41F8-B741-A4356156825E}"/>
            </c:ext>
          </c:extLst>
        </c:ser>
        <c:ser>
          <c:idx val="126"/>
          <c:order val="126"/>
          <c:tx>
            <c:strRef>
              <c:f>'MEDIUM VARIANT'!$C$144:$D$144</c:f>
              <c:strCache>
                <c:ptCount val="2"/>
                <c:pt idx="0">
                  <c:v>Belarus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VARIANT'!$G$144:$CM$144</c:f>
            </c:numRef>
          </c:val>
          <c:smooth val="0"/>
          <c:extLst>
            <c:ext xmlns:c16="http://schemas.microsoft.com/office/drawing/2014/chart" uri="{C3380CC4-5D6E-409C-BE32-E72D297353CC}">
              <c16:uniqueId val="{0000007B-DA61-41F8-B741-A4356156825E}"/>
            </c:ext>
          </c:extLst>
        </c:ser>
        <c:ser>
          <c:idx val="127"/>
          <c:order val="127"/>
          <c:tx>
            <c:strRef>
              <c:f>'MEDIUM VARIANT'!$C$145:$D$145</c:f>
              <c:strCache>
                <c:ptCount val="2"/>
                <c:pt idx="0">
                  <c:v>Bulgaria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VARIANT'!$G$145:$CM$145</c:f>
            </c:numRef>
          </c:val>
          <c:smooth val="0"/>
          <c:extLst>
            <c:ext xmlns:c16="http://schemas.microsoft.com/office/drawing/2014/chart" uri="{C3380CC4-5D6E-409C-BE32-E72D297353CC}">
              <c16:uniqueId val="{0000007C-DA61-41F8-B741-A4356156825E}"/>
            </c:ext>
          </c:extLst>
        </c:ser>
        <c:ser>
          <c:idx val="128"/>
          <c:order val="128"/>
          <c:tx>
            <c:strRef>
              <c:f>'MEDIUM VARIANT'!$C$146:$D$146</c:f>
              <c:strCache>
                <c:ptCount val="2"/>
                <c:pt idx="0">
                  <c:v>Czechia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VARIANT'!$G$146:$CM$146</c:f>
            </c:numRef>
          </c:val>
          <c:smooth val="0"/>
          <c:extLst>
            <c:ext xmlns:c16="http://schemas.microsoft.com/office/drawing/2014/chart" uri="{C3380CC4-5D6E-409C-BE32-E72D297353CC}">
              <c16:uniqueId val="{0000007D-DA61-41F8-B741-A4356156825E}"/>
            </c:ext>
          </c:extLst>
        </c:ser>
        <c:ser>
          <c:idx val="129"/>
          <c:order val="129"/>
          <c:tx>
            <c:strRef>
              <c:f>'MEDIUM VARIANT'!$C$147:$D$147</c:f>
              <c:strCache>
                <c:ptCount val="2"/>
                <c:pt idx="0">
                  <c:v>Hungary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VARIANT'!$G$147:$CM$147</c:f>
            </c:numRef>
          </c:val>
          <c:smooth val="0"/>
          <c:extLst>
            <c:ext xmlns:c16="http://schemas.microsoft.com/office/drawing/2014/chart" uri="{C3380CC4-5D6E-409C-BE32-E72D297353CC}">
              <c16:uniqueId val="{0000007E-DA61-41F8-B741-A4356156825E}"/>
            </c:ext>
          </c:extLst>
        </c:ser>
        <c:ser>
          <c:idx val="130"/>
          <c:order val="130"/>
          <c:tx>
            <c:strRef>
              <c:f>'MEDIUM VARIANT'!$C$148:$D$148</c:f>
              <c:strCache>
                <c:ptCount val="2"/>
                <c:pt idx="0">
                  <c:v>Poland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VARIANT'!$G$148:$CM$148</c:f>
            </c:numRef>
          </c:val>
          <c:smooth val="0"/>
          <c:extLst>
            <c:ext xmlns:c16="http://schemas.microsoft.com/office/drawing/2014/chart" uri="{C3380CC4-5D6E-409C-BE32-E72D297353CC}">
              <c16:uniqueId val="{0000007F-DA61-41F8-B741-A4356156825E}"/>
            </c:ext>
          </c:extLst>
        </c:ser>
        <c:ser>
          <c:idx val="131"/>
          <c:order val="131"/>
          <c:tx>
            <c:strRef>
              <c:f>'MEDIUM VARIANT'!$C$149:$D$149</c:f>
              <c:strCache>
                <c:ptCount val="2"/>
                <c:pt idx="0">
                  <c:v>Republic of Moldova</c:v>
                </c:pt>
                <c:pt idx="1">
                  <c:v>13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VARIANT'!$G$149:$CM$149</c:f>
            </c:numRef>
          </c:val>
          <c:smooth val="0"/>
          <c:extLst>
            <c:ext xmlns:c16="http://schemas.microsoft.com/office/drawing/2014/chart" uri="{C3380CC4-5D6E-409C-BE32-E72D297353CC}">
              <c16:uniqueId val="{00000080-DA61-41F8-B741-A4356156825E}"/>
            </c:ext>
          </c:extLst>
        </c:ser>
        <c:ser>
          <c:idx val="132"/>
          <c:order val="132"/>
          <c:tx>
            <c:strRef>
              <c:f>'MEDIUM VARIANT'!$C$150:$D$150</c:f>
              <c:strCache>
                <c:ptCount val="2"/>
                <c:pt idx="0">
                  <c:v>Romania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VARIANT'!$G$150:$CM$150</c:f>
            </c:numRef>
          </c:val>
          <c:smooth val="0"/>
          <c:extLst>
            <c:ext xmlns:c16="http://schemas.microsoft.com/office/drawing/2014/chart" uri="{C3380CC4-5D6E-409C-BE32-E72D297353CC}">
              <c16:uniqueId val="{00000081-DA61-41F8-B741-A4356156825E}"/>
            </c:ext>
          </c:extLst>
        </c:ser>
        <c:ser>
          <c:idx val="133"/>
          <c:order val="133"/>
          <c:tx>
            <c:strRef>
              <c:f>'MEDIUM VARIANT'!$C$151:$D$151</c:f>
              <c:strCache>
                <c:ptCount val="2"/>
                <c:pt idx="0">
                  <c:v>Russian Federation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VARIANT'!$G$151:$CM$151</c:f>
            </c:numRef>
          </c:val>
          <c:smooth val="0"/>
          <c:extLst>
            <c:ext xmlns:c16="http://schemas.microsoft.com/office/drawing/2014/chart" uri="{C3380CC4-5D6E-409C-BE32-E72D297353CC}">
              <c16:uniqueId val="{00000082-DA61-41F8-B741-A4356156825E}"/>
            </c:ext>
          </c:extLst>
        </c:ser>
        <c:ser>
          <c:idx val="134"/>
          <c:order val="134"/>
          <c:tx>
            <c:strRef>
              <c:f>'MEDIUM VARIANT'!$C$152:$D$152</c:f>
              <c:strCache>
                <c:ptCount val="2"/>
                <c:pt idx="0">
                  <c:v>Slovakia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VARIANT'!$G$152:$CM$152</c:f>
            </c:numRef>
          </c:val>
          <c:smooth val="0"/>
          <c:extLst>
            <c:ext xmlns:c16="http://schemas.microsoft.com/office/drawing/2014/chart" uri="{C3380CC4-5D6E-409C-BE32-E72D297353CC}">
              <c16:uniqueId val="{00000083-DA61-41F8-B741-A4356156825E}"/>
            </c:ext>
          </c:extLst>
        </c:ser>
        <c:ser>
          <c:idx val="135"/>
          <c:order val="135"/>
          <c:tx>
            <c:strRef>
              <c:f>'MEDIUM VARIANT'!$C$153:$D$153</c:f>
              <c:strCache>
                <c:ptCount val="2"/>
                <c:pt idx="0">
                  <c:v>Ukraine</c:v>
                </c:pt>
                <c:pt idx="1">
                  <c:v>14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VARIANT'!$G$153:$CM$153</c:f>
            </c:numRef>
          </c:val>
          <c:smooth val="0"/>
          <c:extLst>
            <c:ext xmlns:c16="http://schemas.microsoft.com/office/drawing/2014/chart" uri="{C3380CC4-5D6E-409C-BE32-E72D297353CC}">
              <c16:uniqueId val="{00000084-DA61-41F8-B741-A4356156825E}"/>
            </c:ext>
          </c:extLst>
        </c:ser>
        <c:ser>
          <c:idx val="136"/>
          <c:order val="136"/>
          <c:tx>
            <c:strRef>
              <c:f>'MEDIUM VARIANT'!$C$154:$D$154</c:f>
              <c:strCache>
                <c:ptCount val="2"/>
                <c:pt idx="0">
                  <c:v>Northern Europe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VARIANT'!$G$154:$CM$154</c:f>
            </c:numRef>
          </c:val>
          <c:smooth val="0"/>
          <c:extLst>
            <c:ext xmlns:c16="http://schemas.microsoft.com/office/drawing/2014/chart" uri="{C3380CC4-5D6E-409C-BE32-E72D297353CC}">
              <c16:uniqueId val="{00000085-DA61-41F8-B741-A4356156825E}"/>
            </c:ext>
          </c:extLst>
        </c:ser>
        <c:ser>
          <c:idx val="137"/>
          <c:order val="137"/>
          <c:tx>
            <c:strRef>
              <c:f>'MEDIUM VARIANT'!$C$155:$D$155</c:f>
              <c:strCache>
                <c:ptCount val="2"/>
                <c:pt idx="0">
                  <c:v>Channel Islands</c:v>
                </c:pt>
                <c:pt idx="1">
                  <c:v>15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VARIANT'!$G$155:$CM$155</c:f>
            </c:numRef>
          </c:val>
          <c:smooth val="0"/>
          <c:extLst>
            <c:ext xmlns:c16="http://schemas.microsoft.com/office/drawing/2014/chart" uri="{C3380CC4-5D6E-409C-BE32-E72D297353CC}">
              <c16:uniqueId val="{00000086-DA61-41F8-B741-A4356156825E}"/>
            </c:ext>
          </c:extLst>
        </c:ser>
        <c:ser>
          <c:idx val="138"/>
          <c:order val="138"/>
          <c:tx>
            <c:strRef>
              <c:f>'MEDIUM VARIANT'!$C$156:$D$156</c:f>
              <c:strCache>
                <c:ptCount val="2"/>
                <c:pt idx="0">
                  <c:v>Denmark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VARIANT'!$G$156:$CM$156</c:f>
            </c:numRef>
          </c:val>
          <c:smooth val="0"/>
          <c:extLst>
            <c:ext xmlns:c16="http://schemas.microsoft.com/office/drawing/2014/chart" uri="{C3380CC4-5D6E-409C-BE32-E72D297353CC}">
              <c16:uniqueId val="{00000087-DA61-41F8-B741-A4356156825E}"/>
            </c:ext>
          </c:extLst>
        </c:ser>
        <c:ser>
          <c:idx val="139"/>
          <c:order val="139"/>
          <c:tx>
            <c:strRef>
              <c:f>'MEDIUM VARIANT'!$C$157:$D$157</c:f>
              <c:strCache>
                <c:ptCount val="2"/>
                <c:pt idx="0">
                  <c:v>Estonia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VARIANT'!$G$157:$CM$157</c:f>
            </c:numRef>
          </c:val>
          <c:smooth val="0"/>
          <c:extLst>
            <c:ext xmlns:c16="http://schemas.microsoft.com/office/drawing/2014/chart" uri="{C3380CC4-5D6E-409C-BE32-E72D297353CC}">
              <c16:uniqueId val="{00000088-DA61-41F8-B741-A4356156825E}"/>
            </c:ext>
          </c:extLst>
        </c:ser>
        <c:ser>
          <c:idx val="140"/>
          <c:order val="140"/>
          <c:tx>
            <c:strRef>
              <c:f>'MEDIUM VARIANT'!$C$158:$D$158</c:f>
              <c:strCache>
                <c:ptCount val="2"/>
                <c:pt idx="0">
                  <c:v>Faeroe Islands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VARIANT'!$G$158:$CM$158</c:f>
            </c:numRef>
          </c:val>
          <c:smooth val="0"/>
          <c:extLst>
            <c:ext xmlns:c16="http://schemas.microsoft.com/office/drawing/2014/chart" uri="{C3380CC4-5D6E-409C-BE32-E72D297353CC}">
              <c16:uniqueId val="{00000089-DA61-41F8-B741-A4356156825E}"/>
            </c:ext>
          </c:extLst>
        </c:ser>
        <c:ser>
          <c:idx val="141"/>
          <c:order val="141"/>
          <c:tx>
            <c:strRef>
              <c:f>'MEDIUM VARIANT'!$C$159:$D$159</c:f>
              <c:strCache>
                <c:ptCount val="2"/>
                <c:pt idx="0">
                  <c:v>Finland</c:v>
                </c:pt>
                <c:pt idx="1">
                  <c:v>16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VARIANT'!$G$159:$CM$159</c:f>
            </c:numRef>
          </c:val>
          <c:smooth val="0"/>
          <c:extLst>
            <c:ext xmlns:c16="http://schemas.microsoft.com/office/drawing/2014/chart" uri="{C3380CC4-5D6E-409C-BE32-E72D297353CC}">
              <c16:uniqueId val="{0000008A-DA61-41F8-B741-A4356156825E}"/>
            </c:ext>
          </c:extLst>
        </c:ser>
        <c:ser>
          <c:idx val="142"/>
          <c:order val="142"/>
          <c:tx>
            <c:strRef>
              <c:f>'MEDIUM VARIANT'!$C$160:$D$160</c:f>
              <c:strCache>
                <c:ptCount val="2"/>
                <c:pt idx="0">
                  <c:v>Iceland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VARIANT'!$G$160:$CM$160</c:f>
            </c:numRef>
          </c:val>
          <c:smooth val="0"/>
          <c:extLst>
            <c:ext xmlns:c16="http://schemas.microsoft.com/office/drawing/2014/chart" uri="{C3380CC4-5D6E-409C-BE32-E72D297353CC}">
              <c16:uniqueId val="{0000008B-DA61-41F8-B741-A4356156825E}"/>
            </c:ext>
          </c:extLst>
        </c:ser>
        <c:ser>
          <c:idx val="143"/>
          <c:order val="143"/>
          <c:tx>
            <c:strRef>
              <c:f>'MEDIUM VARIANT'!$C$161:$D$161</c:f>
              <c:strCache>
                <c:ptCount val="2"/>
                <c:pt idx="0">
                  <c:v>Ireland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VARIANT'!$G$161:$CM$161</c:f>
            </c:numRef>
          </c:val>
          <c:smooth val="0"/>
          <c:extLst>
            <c:ext xmlns:c16="http://schemas.microsoft.com/office/drawing/2014/chart" uri="{C3380CC4-5D6E-409C-BE32-E72D297353CC}">
              <c16:uniqueId val="{0000008C-DA61-41F8-B741-A4356156825E}"/>
            </c:ext>
          </c:extLst>
        </c:ser>
        <c:ser>
          <c:idx val="144"/>
          <c:order val="144"/>
          <c:tx>
            <c:strRef>
              <c:f>'MEDIUM VARIANT'!$C$162:$D$162</c:f>
              <c:strCache>
                <c:ptCount val="2"/>
                <c:pt idx="0">
                  <c:v>Isle of Man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  <a:lumOff val="30000"/>
                </a:schemeClr>
              </a:solidFill>
              <a:ln w="9525">
                <a:solidFill>
                  <a:schemeClr val="accent1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VARIANT'!$G$162:$CM$162</c:f>
            </c:numRef>
          </c:val>
          <c:smooth val="0"/>
          <c:extLst>
            <c:ext xmlns:c16="http://schemas.microsoft.com/office/drawing/2014/chart" uri="{C3380CC4-5D6E-409C-BE32-E72D297353CC}">
              <c16:uniqueId val="{0000008D-DA61-41F8-B741-A4356156825E}"/>
            </c:ext>
          </c:extLst>
        </c:ser>
        <c:ser>
          <c:idx val="145"/>
          <c:order val="145"/>
          <c:tx>
            <c:strRef>
              <c:f>'MEDIUM VARIANT'!$C$163:$D$163</c:f>
              <c:strCache>
                <c:ptCount val="2"/>
                <c:pt idx="0">
                  <c:v>Latvia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  <a:lumOff val="30000"/>
                </a:schemeClr>
              </a:solidFill>
              <a:ln w="9525">
                <a:solidFill>
                  <a:schemeClr val="accent2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VARIANT'!$G$163:$CM$163</c:f>
            </c:numRef>
          </c:val>
          <c:smooth val="0"/>
          <c:extLst>
            <c:ext xmlns:c16="http://schemas.microsoft.com/office/drawing/2014/chart" uri="{C3380CC4-5D6E-409C-BE32-E72D297353CC}">
              <c16:uniqueId val="{0000008E-DA61-41F8-B741-A4356156825E}"/>
            </c:ext>
          </c:extLst>
        </c:ser>
        <c:ser>
          <c:idx val="146"/>
          <c:order val="146"/>
          <c:tx>
            <c:strRef>
              <c:f>'MEDIUM VARIANT'!$C$164:$D$164</c:f>
              <c:strCache>
                <c:ptCount val="2"/>
                <c:pt idx="0">
                  <c:v>Lithuania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  <a:lumOff val="30000"/>
                </a:schemeClr>
              </a:solidFill>
              <a:ln w="9525">
                <a:solidFill>
                  <a:schemeClr val="accent3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VARIANT'!$G$164:$CM$164</c:f>
            </c:numRef>
          </c:val>
          <c:smooth val="0"/>
          <c:extLst>
            <c:ext xmlns:c16="http://schemas.microsoft.com/office/drawing/2014/chart" uri="{C3380CC4-5D6E-409C-BE32-E72D297353CC}">
              <c16:uniqueId val="{0000008F-DA61-41F8-B741-A4356156825E}"/>
            </c:ext>
          </c:extLst>
        </c:ser>
        <c:ser>
          <c:idx val="147"/>
          <c:order val="147"/>
          <c:tx>
            <c:strRef>
              <c:f>'MEDIUM VARIANT'!$C$165:$D$165</c:f>
              <c:strCache>
                <c:ptCount val="2"/>
                <c:pt idx="0">
                  <c:v>Norway</c:v>
                </c:pt>
                <c:pt idx="1">
                  <c:v>17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  <a:lumOff val="30000"/>
                </a:schemeClr>
              </a:solidFill>
              <a:ln w="9525">
                <a:solidFill>
                  <a:schemeClr val="accent4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VARIANT'!$G$165:$CM$165</c:f>
            </c:numRef>
          </c:val>
          <c:smooth val="0"/>
          <c:extLst>
            <c:ext xmlns:c16="http://schemas.microsoft.com/office/drawing/2014/chart" uri="{C3380CC4-5D6E-409C-BE32-E72D297353CC}">
              <c16:uniqueId val="{00000090-DA61-41F8-B741-A4356156825E}"/>
            </c:ext>
          </c:extLst>
        </c:ser>
        <c:ser>
          <c:idx val="148"/>
          <c:order val="148"/>
          <c:tx>
            <c:strRef>
              <c:f>'MEDIUM VARIANT'!$C$166:$D$166</c:f>
              <c:strCache>
                <c:ptCount val="2"/>
                <c:pt idx="0">
                  <c:v>Sweden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  <a:lumOff val="30000"/>
                </a:schemeClr>
              </a:solidFill>
              <a:ln w="9525">
                <a:solidFill>
                  <a:schemeClr val="accent5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VARIANT'!$G$166:$CM$166</c:f>
            </c:numRef>
          </c:val>
          <c:smooth val="0"/>
          <c:extLst>
            <c:ext xmlns:c16="http://schemas.microsoft.com/office/drawing/2014/chart" uri="{C3380CC4-5D6E-409C-BE32-E72D297353CC}">
              <c16:uniqueId val="{00000091-DA61-41F8-B741-A4356156825E}"/>
            </c:ext>
          </c:extLst>
        </c:ser>
        <c:ser>
          <c:idx val="149"/>
          <c:order val="149"/>
          <c:tx>
            <c:strRef>
              <c:f>'MEDIUM VARIANT'!$C$167:$D$167</c:f>
              <c:strCache>
                <c:ptCount val="2"/>
                <c:pt idx="0">
                  <c:v>Reino Unido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  <a:lumOff val="30000"/>
                </a:schemeClr>
              </a:solidFill>
              <a:ln w="9525">
                <a:solidFill>
                  <a:schemeClr val="accent6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VARIANT'!$G$167:$CM$167</c:f>
            </c:numRef>
          </c:val>
          <c:smooth val="0"/>
          <c:extLst>
            <c:ext xmlns:c16="http://schemas.microsoft.com/office/drawing/2014/chart" uri="{C3380CC4-5D6E-409C-BE32-E72D297353CC}">
              <c16:uniqueId val="{00000092-DA61-41F8-B741-A4356156825E}"/>
            </c:ext>
          </c:extLst>
        </c:ser>
        <c:ser>
          <c:idx val="150"/>
          <c:order val="150"/>
          <c:tx>
            <c:strRef>
              <c:f>'MEDIUM VARIANT'!$C$168:$D$168</c:f>
              <c:strCache>
                <c:ptCount val="2"/>
                <c:pt idx="0">
                  <c:v>Southern Europe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</a:schemeClr>
              </a:solidFill>
              <a:ln w="9525">
                <a:solidFill>
                  <a:schemeClr val="accent1">
                    <a:lumMod val="7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VARIANT'!$G$168:$CM$168</c:f>
            </c:numRef>
          </c:val>
          <c:smooth val="0"/>
          <c:extLst>
            <c:ext xmlns:c16="http://schemas.microsoft.com/office/drawing/2014/chart" uri="{C3380CC4-5D6E-409C-BE32-E72D297353CC}">
              <c16:uniqueId val="{00000093-DA61-41F8-B741-A4356156825E}"/>
            </c:ext>
          </c:extLst>
        </c:ser>
        <c:ser>
          <c:idx val="151"/>
          <c:order val="151"/>
          <c:tx>
            <c:strRef>
              <c:f>'MEDIUM VARIANT'!$C$169:$D$169</c:f>
              <c:strCache>
                <c:ptCount val="2"/>
                <c:pt idx="0">
                  <c:v>Albania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</a:schemeClr>
              </a:solidFill>
              <a:ln w="9525">
                <a:solidFill>
                  <a:schemeClr val="accent2">
                    <a:lumMod val="7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VARIANT'!$G$169:$CM$169</c:f>
            </c:numRef>
          </c:val>
          <c:smooth val="0"/>
          <c:extLst>
            <c:ext xmlns:c16="http://schemas.microsoft.com/office/drawing/2014/chart" uri="{C3380CC4-5D6E-409C-BE32-E72D297353CC}">
              <c16:uniqueId val="{00000094-DA61-41F8-B741-A4356156825E}"/>
            </c:ext>
          </c:extLst>
        </c:ser>
        <c:ser>
          <c:idx val="152"/>
          <c:order val="152"/>
          <c:tx>
            <c:strRef>
              <c:f>'MEDIUM VARIANT'!$C$170:$D$170</c:f>
              <c:strCache>
                <c:ptCount val="2"/>
                <c:pt idx="0">
                  <c:v>Andorra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</a:schemeClr>
              </a:solidFill>
              <a:ln w="9525">
                <a:solidFill>
                  <a:schemeClr val="accent3">
                    <a:lumMod val="7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VARIANT'!$G$170:$CM$170</c:f>
            </c:numRef>
          </c:val>
          <c:smooth val="0"/>
          <c:extLst>
            <c:ext xmlns:c16="http://schemas.microsoft.com/office/drawing/2014/chart" uri="{C3380CC4-5D6E-409C-BE32-E72D297353CC}">
              <c16:uniqueId val="{00000095-DA61-41F8-B741-A4356156825E}"/>
            </c:ext>
          </c:extLst>
        </c:ser>
        <c:ser>
          <c:idx val="153"/>
          <c:order val="153"/>
          <c:tx>
            <c:strRef>
              <c:f>'MEDIUM VARIANT'!$C$171:$D$171</c:f>
              <c:strCache>
                <c:ptCount val="2"/>
                <c:pt idx="0">
                  <c:v>Bosnia and Herzegovina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</a:schemeClr>
              </a:solidFill>
              <a:ln w="9525">
                <a:solidFill>
                  <a:schemeClr val="accent4">
                    <a:lumMod val="7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VARIANT'!$G$171:$CM$171</c:f>
            </c:numRef>
          </c:val>
          <c:smooth val="0"/>
          <c:extLst>
            <c:ext xmlns:c16="http://schemas.microsoft.com/office/drawing/2014/chart" uri="{C3380CC4-5D6E-409C-BE32-E72D297353CC}">
              <c16:uniqueId val="{00000096-DA61-41F8-B741-A4356156825E}"/>
            </c:ext>
          </c:extLst>
        </c:ser>
        <c:ser>
          <c:idx val="154"/>
          <c:order val="154"/>
          <c:tx>
            <c:strRef>
              <c:f>'MEDIUM VARIANT'!$C$172:$D$172</c:f>
              <c:strCache>
                <c:ptCount val="2"/>
                <c:pt idx="0">
                  <c:v>Croatia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</a:schemeClr>
              </a:solidFill>
              <a:ln w="9525">
                <a:solidFill>
                  <a:schemeClr val="accent5">
                    <a:lumMod val="7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VARIANT'!$G$172:$CM$172</c:f>
            </c:numRef>
          </c:val>
          <c:smooth val="0"/>
          <c:extLst>
            <c:ext xmlns:c16="http://schemas.microsoft.com/office/drawing/2014/chart" uri="{C3380CC4-5D6E-409C-BE32-E72D297353CC}">
              <c16:uniqueId val="{00000097-DA61-41F8-B741-A4356156825E}"/>
            </c:ext>
          </c:extLst>
        </c:ser>
        <c:ser>
          <c:idx val="155"/>
          <c:order val="155"/>
          <c:tx>
            <c:strRef>
              <c:f>'MEDIUM VARIANT'!$C$173:$D$173</c:f>
              <c:strCache>
                <c:ptCount val="2"/>
                <c:pt idx="0">
                  <c:v>Gibraltar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</a:schemeClr>
              </a:solidFill>
              <a:ln w="9525">
                <a:solidFill>
                  <a:schemeClr val="accent6">
                    <a:lumMod val="7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VARIANT'!$G$173:$CM$173</c:f>
            </c:numRef>
          </c:val>
          <c:smooth val="0"/>
          <c:extLst>
            <c:ext xmlns:c16="http://schemas.microsoft.com/office/drawing/2014/chart" uri="{C3380CC4-5D6E-409C-BE32-E72D297353CC}">
              <c16:uniqueId val="{00000098-DA61-41F8-B741-A4356156825E}"/>
            </c:ext>
          </c:extLst>
        </c:ser>
        <c:ser>
          <c:idx val="156"/>
          <c:order val="156"/>
          <c:tx>
            <c:strRef>
              <c:f>'MEDIUM VARIANT'!$C$174:$D$174</c:f>
              <c:strCache>
                <c:ptCount val="2"/>
                <c:pt idx="0">
                  <c:v>Greece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  <a:lumOff val="50000"/>
                </a:schemeClr>
              </a:solidFill>
              <a:ln w="9525">
                <a:solidFill>
                  <a:schemeClr val="accent1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VARIANT'!$G$174:$CM$174</c:f>
            </c:numRef>
          </c:val>
          <c:smooth val="0"/>
          <c:extLst>
            <c:ext xmlns:c16="http://schemas.microsoft.com/office/drawing/2014/chart" uri="{C3380CC4-5D6E-409C-BE32-E72D297353CC}">
              <c16:uniqueId val="{00000099-DA61-41F8-B741-A4356156825E}"/>
            </c:ext>
          </c:extLst>
        </c:ser>
        <c:ser>
          <c:idx val="157"/>
          <c:order val="157"/>
          <c:tx>
            <c:strRef>
              <c:f>'MEDIUM VARIANT'!$C$175:$D$175</c:f>
              <c:strCache>
                <c:ptCount val="2"/>
                <c:pt idx="0">
                  <c:v>Holy See</c:v>
                </c:pt>
                <c:pt idx="1">
                  <c:v>18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  <a:lumOff val="50000"/>
                </a:schemeClr>
              </a:solidFill>
              <a:ln w="9525">
                <a:solidFill>
                  <a:schemeClr val="accent2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VARIANT'!$G$175:$CM$175</c:f>
            </c:numRef>
          </c:val>
          <c:smooth val="0"/>
          <c:extLst>
            <c:ext xmlns:c16="http://schemas.microsoft.com/office/drawing/2014/chart" uri="{C3380CC4-5D6E-409C-BE32-E72D297353CC}">
              <c16:uniqueId val="{0000009A-DA61-41F8-B741-A4356156825E}"/>
            </c:ext>
          </c:extLst>
        </c:ser>
        <c:ser>
          <c:idx val="158"/>
          <c:order val="158"/>
          <c:tx>
            <c:strRef>
              <c:f>'MEDIUM VARIANT'!$C$176:$D$176</c:f>
              <c:strCache>
                <c:ptCount val="2"/>
                <c:pt idx="0">
                  <c:v>Italy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  <a:lumOff val="50000"/>
                </a:schemeClr>
              </a:solidFill>
              <a:ln w="9525">
                <a:solidFill>
                  <a:schemeClr val="accent3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VARIANT'!$G$176:$CM$176</c:f>
            </c:numRef>
          </c:val>
          <c:smooth val="0"/>
          <c:extLst>
            <c:ext xmlns:c16="http://schemas.microsoft.com/office/drawing/2014/chart" uri="{C3380CC4-5D6E-409C-BE32-E72D297353CC}">
              <c16:uniqueId val="{0000009B-DA61-41F8-B741-A4356156825E}"/>
            </c:ext>
          </c:extLst>
        </c:ser>
        <c:ser>
          <c:idx val="159"/>
          <c:order val="159"/>
          <c:tx>
            <c:strRef>
              <c:f>'MEDIUM VARIANT'!$C$177:$D$177</c:f>
              <c:strCache>
                <c:ptCount val="2"/>
                <c:pt idx="0">
                  <c:v>Malta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  <a:lumOff val="50000"/>
                </a:schemeClr>
              </a:solidFill>
              <a:ln w="9525">
                <a:solidFill>
                  <a:schemeClr val="accent4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VARIANT'!$G$177:$CM$177</c:f>
            </c:numRef>
          </c:val>
          <c:smooth val="0"/>
          <c:extLst>
            <c:ext xmlns:c16="http://schemas.microsoft.com/office/drawing/2014/chart" uri="{C3380CC4-5D6E-409C-BE32-E72D297353CC}">
              <c16:uniqueId val="{0000009C-DA61-41F8-B741-A4356156825E}"/>
            </c:ext>
          </c:extLst>
        </c:ser>
        <c:ser>
          <c:idx val="160"/>
          <c:order val="160"/>
          <c:tx>
            <c:strRef>
              <c:f>'MEDIUM VARIANT'!$C$178:$D$178</c:f>
              <c:strCache>
                <c:ptCount val="2"/>
                <c:pt idx="0">
                  <c:v>Montenegro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  <a:lumOff val="50000"/>
                </a:schemeClr>
              </a:solidFill>
              <a:ln w="9525">
                <a:solidFill>
                  <a:schemeClr val="accent5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VARIANT'!$G$178:$CM$178</c:f>
            </c:numRef>
          </c:val>
          <c:smooth val="0"/>
          <c:extLst>
            <c:ext xmlns:c16="http://schemas.microsoft.com/office/drawing/2014/chart" uri="{C3380CC4-5D6E-409C-BE32-E72D297353CC}">
              <c16:uniqueId val="{0000009D-DA61-41F8-B741-A4356156825E}"/>
            </c:ext>
          </c:extLst>
        </c:ser>
        <c:ser>
          <c:idx val="161"/>
          <c:order val="161"/>
          <c:tx>
            <c:strRef>
              <c:f>'MEDIUM VARIANT'!$C$179:$D$179</c:f>
              <c:strCache>
                <c:ptCount val="2"/>
                <c:pt idx="0">
                  <c:v>Portugal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  <a:lumOff val="50000"/>
                </a:schemeClr>
              </a:solidFill>
              <a:ln w="9525">
                <a:solidFill>
                  <a:schemeClr val="accent6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VARIANT'!$G$179:$CM$179</c:f>
            </c:numRef>
          </c:val>
          <c:smooth val="0"/>
          <c:extLst>
            <c:ext xmlns:c16="http://schemas.microsoft.com/office/drawing/2014/chart" uri="{C3380CC4-5D6E-409C-BE32-E72D297353CC}">
              <c16:uniqueId val="{0000009E-DA61-41F8-B741-A4356156825E}"/>
            </c:ext>
          </c:extLst>
        </c:ser>
        <c:ser>
          <c:idx val="162"/>
          <c:order val="162"/>
          <c:tx>
            <c:strRef>
              <c:f>'MEDIUM VARIANT'!$C$180:$D$180</c:f>
              <c:strCache>
                <c:ptCount val="2"/>
                <c:pt idx="0">
                  <c:v>San Marino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VARIANT'!$G$180:$CM$180</c:f>
            </c:numRef>
          </c:val>
          <c:smooth val="0"/>
          <c:extLst>
            <c:ext xmlns:c16="http://schemas.microsoft.com/office/drawing/2014/chart" uri="{C3380CC4-5D6E-409C-BE32-E72D297353CC}">
              <c16:uniqueId val="{0000009F-DA61-41F8-B741-A4356156825E}"/>
            </c:ext>
          </c:extLst>
        </c:ser>
        <c:ser>
          <c:idx val="163"/>
          <c:order val="163"/>
          <c:tx>
            <c:strRef>
              <c:f>'MEDIUM VARIANT'!$C$181:$D$181</c:f>
              <c:strCache>
                <c:ptCount val="2"/>
                <c:pt idx="0">
                  <c:v>Serbia</c:v>
                </c:pt>
                <c:pt idx="1">
                  <c:v>19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VARIANT'!$G$181:$CM$181</c:f>
            </c:numRef>
          </c:val>
          <c:smooth val="0"/>
          <c:extLst>
            <c:ext xmlns:c16="http://schemas.microsoft.com/office/drawing/2014/chart" uri="{C3380CC4-5D6E-409C-BE32-E72D297353CC}">
              <c16:uniqueId val="{000000A0-DA61-41F8-B741-A4356156825E}"/>
            </c:ext>
          </c:extLst>
        </c:ser>
        <c:ser>
          <c:idx val="164"/>
          <c:order val="164"/>
          <c:tx>
            <c:strRef>
              <c:f>'MEDIUM VARIANT'!$C$182:$D$182</c:f>
              <c:strCache>
                <c:ptCount val="2"/>
                <c:pt idx="0">
                  <c:v>Slovenia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VARIANT'!$G$182:$CM$182</c:f>
            </c:numRef>
          </c:val>
          <c:smooth val="0"/>
          <c:extLst>
            <c:ext xmlns:c16="http://schemas.microsoft.com/office/drawing/2014/chart" uri="{C3380CC4-5D6E-409C-BE32-E72D297353CC}">
              <c16:uniqueId val="{000000A1-DA61-41F8-B741-A4356156825E}"/>
            </c:ext>
          </c:extLst>
        </c:ser>
        <c:ser>
          <c:idx val="165"/>
          <c:order val="165"/>
          <c:tx>
            <c:strRef>
              <c:f>'MEDIUM VARIANT'!$C$183:$D$183</c:f>
              <c:strCache>
                <c:ptCount val="2"/>
                <c:pt idx="0">
                  <c:v>Spain</c:v>
                </c:pt>
                <c:pt idx="1">
                  <c:v>20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VARIANT'!$G$183:$CM$183</c:f>
            </c:numRef>
          </c:val>
          <c:smooth val="0"/>
          <c:extLst>
            <c:ext xmlns:c16="http://schemas.microsoft.com/office/drawing/2014/chart" uri="{C3380CC4-5D6E-409C-BE32-E72D297353CC}">
              <c16:uniqueId val="{000000A2-DA61-41F8-B741-A4356156825E}"/>
            </c:ext>
          </c:extLst>
        </c:ser>
        <c:ser>
          <c:idx val="166"/>
          <c:order val="166"/>
          <c:tx>
            <c:strRef>
              <c:f>'MEDIUM VARIANT'!$C$184:$D$184</c:f>
              <c:strCache>
                <c:ptCount val="2"/>
                <c:pt idx="0">
                  <c:v>TFYR Macedonia</c:v>
                </c:pt>
                <c:pt idx="1">
                  <c:v>21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VARIANT'!$G$184:$CM$184</c:f>
            </c:numRef>
          </c:val>
          <c:smooth val="0"/>
          <c:extLst>
            <c:ext xmlns:c16="http://schemas.microsoft.com/office/drawing/2014/chart" uri="{C3380CC4-5D6E-409C-BE32-E72D297353CC}">
              <c16:uniqueId val="{000000A3-DA61-41F8-B741-A4356156825E}"/>
            </c:ext>
          </c:extLst>
        </c:ser>
        <c:ser>
          <c:idx val="167"/>
          <c:order val="167"/>
          <c:tx>
            <c:strRef>
              <c:f>'MEDIUM VARIANT'!$C$185:$D$185</c:f>
              <c:strCache>
                <c:ptCount val="2"/>
                <c:pt idx="0">
                  <c:v>Western Europe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VARIANT'!$G$185:$CM$185</c:f>
            </c:numRef>
          </c:val>
          <c:smooth val="0"/>
          <c:extLst>
            <c:ext xmlns:c16="http://schemas.microsoft.com/office/drawing/2014/chart" uri="{C3380CC4-5D6E-409C-BE32-E72D297353CC}">
              <c16:uniqueId val="{000000A4-DA61-41F8-B741-A4356156825E}"/>
            </c:ext>
          </c:extLst>
        </c:ser>
        <c:ser>
          <c:idx val="168"/>
          <c:order val="168"/>
          <c:tx>
            <c:strRef>
              <c:f>'MEDIUM VARIANT'!$C$186:$D$186</c:f>
              <c:strCache>
                <c:ptCount val="2"/>
                <c:pt idx="0">
                  <c:v>Austria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VARIANT'!$G$186:$CM$186</c:f>
            </c:numRef>
          </c:val>
          <c:smooth val="0"/>
          <c:extLst>
            <c:ext xmlns:c16="http://schemas.microsoft.com/office/drawing/2014/chart" uri="{C3380CC4-5D6E-409C-BE32-E72D297353CC}">
              <c16:uniqueId val="{000000A5-DA61-41F8-B741-A4356156825E}"/>
            </c:ext>
          </c:extLst>
        </c:ser>
        <c:ser>
          <c:idx val="169"/>
          <c:order val="169"/>
          <c:tx>
            <c:strRef>
              <c:f>'MEDIUM VARIANT'!$C$187:$D$187</c:f>
              <c:strCache>
                <c:ptCount val="2"/>
                <c:pt idx="0">
                  <c:v>Belgium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VARIANT'!$G$187:$CM$187</c:f>
            </c:numRef>
          </c:val>
          <c:smooth val="0"/>
          <c:extLst>
            <c:ext xmlns:c16="http://schemas.microsoft.com/office/drawing/2014/chart" uri="{C3380CC4-5D6E-409C-BE32-E72D297353CC}">
              <c16:uniqueId val="{000000A6-DA61-41F8-B741-A4356156825E}"/>
            </c:ext>
          </c:extLst>
        </c:ser>
        <c:ser>
          <c:idx val="170"/>
          <c:order val="170"/>
          <c:tx>
            <c:strRef>
              <c:f>'MEDIUM VARIANT'!$C$188:$D$188</c:f>
              <c:strCache>
                <c:ptCount val="2"/>
                <c:pt idx="0">
                  <c:v>France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VARIANT'!$G$188:$CM$188</c:f>
            </c:numRef>
          </c:val>
          <c:smooth val="0"/>
          <c:extLst>
            <c:ext xmlns:c16="http://schemas.microsoft.com/office/drawing/2014/chart" uri="{C3380CC4-5D6E-409C-BE32-E72D297353CC}">
              <c16:uniqueId val="{000000A7-DA61-41F8-B741-A4356156825E}"/>
            </c:ext>
          </c:extLst>
        </c:ser>
        <c:ser>
          <c:idx val="171"/>
          <c:order val="171"/>
          <c:tx>
            <c:strRef>
              <c:f>'MEDIUM VARIANT'!$C$189:$D$189</c:f>
              <c:strCache>
                <c:ptCount val="2"/>
                <c:pt idx="0">
                  <c:v>Germany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VARIANT'!$G$189:$CM$189</c:f>
            </c:numRef>
          </c:val>
          <c:smooth val="0"/>
          <c:extLst>
            <c:ext xmlns:c16="http://schemas.microsoft.com/office/drawing/2014/chart" uri="{C3380CC4-5D6E-409C-BE32-E72D297353CC}">
              <c16:uniqueId val="{000000A8-DA61-41F8-B741-A4356156825E}"/>
            </c:ext>
          </c:extLst>
        </c:ser>
        <c:ser>
          <c:idx val="172"/>
          <c:order val="172"/>
          <c:tx>
            <c:strRef>
              <c:f>'MEDIUM VARIANT'!$C$190:$D$190</c:f>
              <c:strCache>
                <c:ptCount val="2"/>
                <c:pt idx="0">
                  <c:v>Liechtenstein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VARIANT'!$G$190:$CM$190</c:f>
            </c:numRef>
          </c:val>
          <c:smooth val="0"/>
          <c:extLst>
            <c:ext xmlns:c16="http://schemas.microsoft.com/office/drawing/2014/chart" uri="{C3380CC4-5D6E-409C-BE32-E72D297353CC}">
              <c16:uniqueId val="{000000A9-DA61-41F8-B741-A4356156825E}"/>
            </c:ext>
          </c:extLst>
        </c:ser>
        <c:ser>
          <c:idx val="173"/>
          <c:order val="173"/>
          <c:tx>
            <c:strRef>
              <c:f>'MEDIUM VARIANT'!$C$191:$D$191</c:f>
              <c:strCache>
                <c:ptCount val="2"/>
                <c:pt idx="0">
                  <c:v>Luxembourg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VARIANT'!$G$191:$CM$191</c:f>
            </c:numRef>
          </c:val>
          <c:smooth val="0"/>
          <c:extLst>
            <c:ext xmlns:c16="http://schemas.microsoft.com/office/drawing/2014/chart" uri="{C3380CC4-5D6E-409C-BE32-E72D297353CC}">
              <c16:uniqueId val="{000000AA-DA61-41F8-B741-A4356156825E}"/>
            </c:ext>
          </c:extLst>
        </c:ser>
        <c:ser>
          <c:idx val="174"/>
          <c:order val="174"/>
          <c:tx>
            <c:strRef>
              <c:f>'MEDIUM VARIANT'!$C$192:$D$192</c:f>
              <c:strCache>
                <c:ptCount val="2"/>
                <c:pt idx="0">
                  <c:v>Monaco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VARIANT'!$G$192:$CM$192</c:f>
            </c:numRef>
          </c:val>
          <c:smooth val="0"/>
          <c:extLst>
            <c:ext xmlns:c16="http://schemas.microsoft.com/office/drawing/2014/chart" uri="{C3380CC4-5D6E-409C-BE32-E72D297353CC}">
              <c16:uniqueId val="{000000AB-DA61-41F8-B741-A4356156825E}"/>
            </c:ext>
          </c:extLst>
        </c:ser>
        <c:ser>
          <c:idx val="175"/>
          <c:order val="175"/>
          <c:tx>
            <c:strRef>
              <c:f>'MEDIUM VARIANT'!$C$193:$D$193</c:f>
              <c:strCache>
                <c:ptCount val="2"/>
                <c:pt idx="0">
                  <c:v>Netherlands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VARIANT'!$G$193:$CM$193</c:f>
            </c:numRef>
          </c:val>
          <c:smooth val="0"/>
          <c:extLst>
            <c:ext xmlns:c16="http://schemas.microsoft.com/office/drawing/2014/chart" uri="{C3380CC4-5D6E-409C-BE32-E72D297353CC}">
              <c16:uniqueId val="{000000AC-DA61-41F8-B741-A4356156825E}"/>
            </c:ext>
          </c:extLst>
        </c:ser>
        <c:ser>
          <c:idx val="176"/>
          <c:order val="176"/>
          <c:tx>
            <c:strRef>
              <c:f>'MEDIUM VARIANT'!$C$194:$D$194</c:f>
              <c:strCache>
                <c:ptCount val="2"/>
                <c:pt idx="0">
                  <c:v>Switzerland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VARIANT'!$G$194:$CM$194</c:f>
            </c:numRef>
          </c:val>
          <c:smooth val="0"/>
          <c:extLst>
            <c:ext xmlns:c16="http://schemas.microsoft.com/office/drawing/2014/chart" uri="{C3380CC4-5D6E-409C-BE32-E72D297353CC}">
              <c16:uniqueId val="{000000AD-DA61-41F8-B741-A4356156825E}"/>
            </c:ext>
          </c:extLst>
        </c:ser>
        <c:ser>
          <c:idx val="178"/>
          <c:order val="178"/>
          <c:tx>
            <c:strRef>
              <c:f>'MEDIUM VARIANT'!$C$196:$D$196</c:f>
              <c:strCache>
                <c:ptCount val="2"/>
                <c:pt idx="0">
                  <c:v>Caribbean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VARIANT'!$G$196:$CM$196</c:f>
            </c:numRef>
          </c:val>
          <c:smooth val="0"/>
          <c:extLst>
            <c:ext xmlns:c16="http://schemas.microsoft.com/office/drawing/2014/chart" uri="{C3380CC4-5D6E-409C-BE32-E72D297353CC}">
              <c16:uniqueId val="{000000AE-DA61-41F8-B741-A4356156825E}"/>
            </c:ext>
          </c:extLst>
        </c:ser>
        <c:ser>
          <c:idx val="179"/>
          <c:order val="179"/>
          <c:tx>
            <c:strRef>
              <c:f>'MEDIUM VARIANT'!$C$197:$D$197</c:f>
              <c:strCache>
                <c:ptCount val="2"/>
                <c:pt idx="0">
                  <c:v>Anguilla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VARIANT'!$G$197:$CM$197</c:f>
            </c:numRef>
          </c:val>
          <c:smooth val="0"/>
          <c:extLst>
            <c:ext xmlns:c16="http://schemas.microsoft.com/office/drawing/2014/chart" uri="{C3380CC4-5D6E-409C-BE32-E72D297353CC}">
              <c16:uniqueId val="{000000AF-DA61-41F8-B741-A4356156825E}"/>
            </c:ext>
          </c:extLst>
        </c:ser>
        <c:ser>
          <c:idx val="180"/>
          <c:order val="180"/>
          <c:tx>
            <c:strRef>
              <c:f>'MEDIUM VARIANT'!$C$198:$D$198</c:f>
              <c:strCache>
                <c:ptCount val="2"/>
                <c:pt idx="0">
                  <c:v>Antigua and Barbuda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VARIANT'!$G$198:$CM$198</c:f>
            </c:numRef>
          </c:val>
          <c:smooth val="0"/>
          <c:extLst>
            <c:ext xmlns:c16="http://schemas.microsoft.com/office/drawing/2014/chart" uri="{C3380CC4-5D6E-409C-BE32-E72D297353CC}">
              <c16:uniqueId val="{000000B0-DA61-41F8-B741-A4356156825E}"/>
            </c:ext>
          </c:extLst>
        </c:ser>
        <c:ser>
          <c:idx val="181"/>
          <c:order val="181"/>
          <c:tx>
            <c:strRef>
              <c:f>'MEDIUM VARIANT'!$C$199:$D$199</c:f>
              <c:strCache>
                <c:ptCount val="2"/>
                <c:pt idx="0">
                  <c:v>Aruba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VARIANT'!$G$199:$CM$199</c:f>
            </c:numRef>
          </c:val>
          <c:smooth val="0"/>
          <c:extLst>
            <c:ext xmlns:c16="http://schemas.microsoft.com/office/drawing/2014/chart" uri="{C3380CC4-5D6E-409C-BE32-E72D297353CC}">
              <c16:uniqueId val="{000000B1-DA61-41F8-B741-A4356156825E}"/>
            </c:ext>
          </c:extLst>
        </c:ser>
        <c:ser>
          <c:idx val="182"/>
          <c:order val="182"/>
          <c:tx>
            <c:strRef>
              <c:f>'MEDIUM VARIANT'!$C$200:$D$200</c:f>
              <c:strCache>
                <c:ptCount val="2"/>
                <c:pt idx="0">
                  <c:v>Bahamas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VARIANT'!$G$200:$CM$200</c:f>
            </c:numRef>
          </c:val>
          <c:smooth val="0"/>
          <c:extLst>
            <c:ext xmlns:c16="http://schemas.microsoft.com/office/drawing/2014/chart" uri="{C3380CC4-5D6E-409C-BE32-E72D297353CC}">
              <c16:uniqueId val="{000000B2-DA61-41F8-B741-A4356156825E}"/>
            </c:ext>
          </c:extLst>
        </c:ser>
        <c:ser>
          <c:idx val="183"/>
          <c:order val="183"/>
          <c:tx>
            <c:strRef>
              <c:f>'MEDIUM VARIANT'!$C$201:$D$201</c:f>
              <c:strCache>
                <c:ptCount val="2"/>
                <c:pt idx="0">
                  <c:v>Barbados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VARIANT'!$G$201:$CM$201</c:f>
            </c:numRef>
          </c:val>
          <c:smooth val="0"/>
          <c:extLst>
            <c:ext xmlns:c16="http://schemas.microsoft.com/office/drawing/2014/chart" uri="{C3380CC4-5D6E-409C-BE32-E72D297353CC}">
              <c16:uniqueId val="{000000B3-DA61-41F8-B741-A4356156825E}"/>
            </c:ext>
          </c:extLst>
        </c:ser>
        <c:ser>
          <c:idx val="184"/>
          <c:order val="184"/>
          <c:tx>
            <c:strRef>
              <c:f>'MEDIUM VARIANT'!$C$202:$D$202</c:f>
              <c:strCache>
                <c:ptCount val="2"/>
                <c:pt idx="0">
                  <c:v>British Virgin Islands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VARIANT'!$G$202:$CM$202</c:f>
            </c:numRef>
          </c:val>
          <c:smooth val="0"/>
          <c:extLst>
            <c:ext xmlns:c16="http://schemas.microsoft.com/office/drawing/2014/chart" uri="{C3380CC4-5D6E-409C-BE32-E72D297353CC}">
              <c16:uniqueId val="{000000B4-DA61-41F8-B741-A4356156825E}"/>
            </c:ext>
          </c:extLst>
        </c:ser>
        <c:ser>
          <c:idx val="185"/>
          <c:order val="185"/>
          <c:tx>
            <c:strRef>
              <c:f>'MEDIUM VARIANT'!$C$203:$D$203</c:f>
              <c:strCache>
                <c:ptCount val="2"/>
                <c:pt idx="0">
                  <c:v>Caribbean Netherlands</c:v>
                </c:pt>
                <c:pt idx="1">
                  <c:v>22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VARIANT'!$G$203:$CM$203</c:f>
            </c:numRef>
          </c:val>
          <c:smooth val="0"/>
          <c:extLst>
            <c:ext xmlns:c16="http://schemas.microsoft.com/office/drawing/2014/chart" uri="{C3380CC4-5D6E-409C-BE32-E72D297353CC}">
              <c16:uniqueId val="{000000B5-DA61-41F8-B741-A4356156825E}"/>
            </c:ext>
          </c:extLst>
        </c:ser>
        <c:ser>
          <c:idx val="186"/>
          <c:order val="186"/>
          <c:tx>
            <c:strRef>
              <c:f>'MEDIUM VARIANT'!$C$204:$D$204</c:f>
              <c:strCache>
                <c:ptCount val="2"/>
                <c:pt idx="0">
                  <c:v>Cayman Islands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VARIANT'!$G$204:$CM$204</c:f>
            </c:numRef>
          </c:val>
          <c:smooth val="0"/>
          <c:extLst>
            <c:ext xmlns:c16="http://schemas.microsoft.com/office/drawing/2014/chart" uri="{C3380CC4-5D6E-409C-BE32-E72D297353CC}">
              <c16:uniqueId val="{000000B6-DA61-41F8-B741-A4356156825E}"/>
            </c:ext>
          </c:extLst>
        </c:ser>
        <c:ser>
          <c:idx val="187"/>
          <c:order val="187"/>
          <c:tx>
            <c:strRef>
              <c:f>'MEDIUM VARIANT'!$C$205:$D$205</c:f>
              <c:strCache>
                <c:ptCount val="2"/>
                <c:pt idx="0">
                  <c:v>Cuba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VARIANT'!$G$205:$CM$205</c:f>
            </c:numRef>
          </c:val>
          <c:smooth val="0"/>
          <c:extLst>
            <c:ext xmlns:c16="http://schemas.microsoft.com/office/drawing/2014/chart" uri="{C3380CC4-5D6E-409C-BE32-E72D297353CC}">
              <c16:uniqueId val="{000000B7-DA61-41F8-B741-A4356156825E}"/>
            </c:ext>
          </c:extLst>
        </c:ser>
        <c:ser>
          <c:idx val="188"/>
          <c:order val="188"/>
          <c:tx>
            <c:strRef>
              <c:f>'MEDIUM VARIANT'!$C$206:$D$206</c:f>
              <c:strCache>
                <c:ptCount val="2"/>
                <c:pt idx="0">
                  <c:v>Curaçao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VARIANT'!$G$206:$CM$206</c:f>
            </c:numRef>
          </c:val>
          <c:smooth val="0"/>
          <c:extLst>
            <c:ext xmlns:c16="http://schemas.microsoft.com/office/drawing/2014/chart" uri="{C3380CC4-5D6E-409C-BE32-E72D297353CC}">
              <c16:uniqueId val="{000000B8-DA61-41F8-B741-A4356156825E}"/>
            </c:ext>
          </c:extLst>
        </c:ser>
        <c:ser>
          <c:idx val="189"/>
          <c:order val="189"/>
          <c:tx>
            <c:strRef>
              <c:f>'MEDIUM VARIANT'!$C$207:$D$207</c:f>
              <c:strCache>
                <c:ptCount val="2"/>
                <c:pt idx="0">
                  <c:v>Dominica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VARIANT'!$G$207:$CM$207</c:f>
            </c:numRef>
          </c:val>
          <c:smooth val="0"/>
          <c:extLst>
            <c:ext xmlns:c16="http://schemas.microsoft.com/office/drawing/2014/chart" uri="{C3380CC4-5D6E-409C-BE32-E72D297353CC}">
              <c16:uniqueId val="{000000B9-DA61-41F8-B741-A4356156825E}"/>
            </c:ext>
          </c:extLst>
        </c:ser>
        <c:ser>
          <c:idx val="190"/>
          <c:order val="190"/>
          <c:tx>
            <c:strRef>
              <c:f>'MEDIUM VARIANT'!$C$208:$D$208</c:f>
              <c:strCache>
                <c:ptCount val="2"/>
                <c:pt idx="0">
                  <c:v>Dominican Republic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VARIANT'!$G$208:$CM$208</c:f>
            </c:numRef>
          </c:val>
          <c:smooth val="0"/>
          <c:extLst>
            <c:ext xmlns:c16="http://schemas.microsoft.com/office/drawing/2014/chart" uri="{C3380CC4-5D6E-409C-BE32-E72D297353CC}">
              <c16:uniqueId val="{000000BA-DA61-41F8-B741-A4356156825E}"/>
            </c:ext>
          </c:extLst>
        </c:ser>
        <c:ser>
          <c:idx val="191"/>
          <c:order val="191"/>
          <c:tx>
            <c:strRef>
              <c:f>'MEDIUM VARIANT'!$C$209:$D$209</c:f>
              <c:strCache>
                <c:ptCount val="2"/>
                <c:pt idx="0">
                  <c:v>Grenada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VARIANT'!$G$209:$CM$209</c:f>
            </c:numRef>
          </c:val>
          <c:smooth val="0"/>
          <c:extLst>
            <c:ext xmlns:c16="http://schemas.microsoft.com/office/drawing/2014/chart" uri="{C3380CC4-5D6E-409C-BE32-E72D297353CC}">
              <c16:uniqueId val="{000000BB-DA61-41F8-B741-A4356156825E}"/>
            </c:ext>
          </c:extLst>
        </c:ser>
        <c:ser>
          <c:idx val="192"/>
          <c:order val="192"/>
          <c:tx>
            <c:strRef>
              <c:f>'MEDIUM VARIANT'!$C$210:$D$210</c:f>
              <c:strCache>
                <c:ptCount val="2"/>
                <c:pt idx="0">
                  <c:v>Guadeloupe</c:v>
                </c:pt>
                <c:pt idx="1">
                  <c:v>23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VARIANT'!$G$210:$CM$210</c:f>
            </c:numRef>
          </c:val>
          <c:smooth val="0"/>
          <c:extLst>
            <c:ext xmlns:c16="http://schemas.microsoft.com/office/drawing/2014/chart" uri="{C3380CC4-5D6E-409C-BE32-E72D297353CC}">
              <c16:uniqueId val="{000000BC-DA61-41F8-B741-A4356156825E}"/>
            </c:ext>
          </c:extLst>
        </c:ser>
        <c:ser>
          <c:idx val="193"/>
          <c:order val="193"/>
          <c:tx>
            <c:strRef>
              <c:f>'MEDIUM VARIANT'!$C$211:$D$211</c:f>
              <c:strCache>
                <c:ptCount val="2"/>
                <c:pt idx="0">
                  <c:v>Haiti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VARIANT'!$G$211:$CM$211</c:f>
            </c:numRef>
          </c:val>
          <c:smooth val="0"/>
          <c:extLst>
            <c:ext xmlns:c16="http://schemas.microsoft.com/office/drawing/2014/chart" uri="{C3380CC4-5D6E-409C-BE32-E72D297353CC}">
              <c16:uniqueId val="{000000BD-DA61-41F8-B741-A4356156825E}"/>
            </c:ext>
          </c:extLst>
        </c:ser>
        <c:ser>
          <c:idx val="194"/>
          <c:order val="194"/>
          <c:tx>
            <c:strRef>
              <c:f>'MEDIUM VARIANT'!$C$212:$D$212</c:f>
              <c:strCache>
                <c:ptCount val="2"/>
                <c:pt idx="0">
                  <c:v>Jamaica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VARIANT'!$G$212:$CM$212</c:f>
            </c:numRef>
          </c:val>
          <c:smooth val="0"/>
          <c:extLst>
            <c:ext xmlns:c16="http://schemas.microsoft.com/office/drawing/2014/chart" uri="{C3380CC4-5D6E-409C-BE32-E72D297353CC}">
              <c16:uniqueId val="{000000BE-DA61-41F8-B741-A4356156825E}"/>
            </c:ext>
          </c:extLst>
        </c:ser>
        <c:ser>
          <c:idx val="195"/>
          <c:order val="195"/>
          <c:tx>
            <c:strRef>
              <c:f>'MEDIUM VARIANT'!$C$213:$D$213</c:f>
              <c:strCache>
                <c:ptCount val="2"/>
                <c:pt idx="0">
                  <c:v>Martinique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VARIANT'!$G$213:$CM$213</c:f>
            </c:numRef>
          </c:val>
          <c:smooth val="0"/>
          <c:extLst>
            <c:ext xmlns:c16="http://schemas.microsoft.com/office/drawing/2014/chart" uri="{C3380CC4-5D6E-409C-BE32-E72D297353CC}">
              <c16:uniqueId val="{000000BF-DA61-41F8-B741-A4356156825E}"/>
            </c:ext>
          </c:extLst>
        </c:ser>
        <c:ser>
          <c:idx val="196"/>
          <c:order val="196"/>
          <c:tx>
            <c:strRef>
              <c:f>'MEDIUM VARIANT'!$C$214:$D$214</c:f>
              <c:strCache>
                <c:ptCount val="2"/>
                <c:pt idx="0">
                  <c:v>Montserrat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VARIANT'!$G$214:$CM$214</c:f>
            </c:numRef>
          </c:val>
          <c:smooth val="0"/>
          <c:extLst>
            <c:ext xmlns:c16="http://schemas.microsoft.com/office/drawing/2014/chart" uri="{C3380CC4-5D6E-409C-BE32-E72D297353CC}">
              <c16:uniqueId val="{000000C0-DA61-41F8-B741-A4356156825E}"/>
            </c:ext>
          </c:extLst>
        </c:ser>
        <c:ser>
          <c:idx val="197"/>
          <c:order val="197"/>
          <c:tx>
            <c:strRef>
              <c:f>'MEDIUM VARIANT'!$C$215:$D$215</c:f>
              <c:strCache>
                <c:ptCount val="2"/>
                <c:pt idx="0">
                  <c:v>Puerto Rico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VARIANT'!$G$215:$CM$215</c:f>
            </c:numRef>
          </c:val>
          <c:smooth val="0"/>
          <c:extLst>
            <c:ext xmlns:c16="http://schemas.microsoft.com/office/drawing/2014/chart" uri="{C3380CC4-5D6E-409C-BE32-E72D297353CC}">
              <c16:uniqueId val="{000000C1-DA61-41F8-B741-A4356156825E}"/>
            </c:ext>
          </c:extLst>
        </c:ser>
        <c:ser>
          <c:idx val="198"/>
          <c:order val="198"/>
          <c:tx>
            <c:strRef>
              <c:f>'MEDIUM VARIANT'!$C$216:$D$216</c:f>
              <c:strCache>
                <c:ptCount val="2"/>
                <c:pt idx="0">
                  <c:v>Saint Kitts and Nevis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  <a:lumOff val="30000"/>
                </a:schemeClr>
              </a:solidFill>
              <a:ln w="9525">
                <a:solidFill>
                  <a:schemeClr val="accent1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VARIANT'!$G$216:$CM$216</c:f>
            </c:numRef>
          </c:val>
          <c:smooth val="0"/>
          <c:extLst>
            <c:ext xmlns:c16="http://schemas.microsoft.com/office/drawing/2014/chart" uri="{C3380CC4-5D6E-409C-BE32-E72D297353CC}">
              <c16:uniqueId val="{000000C2-DA61-41F8-B741-A4356156825E}"/>
            </c:ext>
          </c:extLst>
        </c:ser>
        <c:ser>
          <c:idx val="199"/>
          <c:order val="199"/>
          <c:tx>
            <c:strRef>
              <c:f>'MEDIUM VARIANT'!$C$217:$D$217</c:f>
              <c:strCache>
                <c:ptCount val="2"/>
                <c:pt idx="0">
                  <c:v>Saint Lucia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  <a:lumOff val="30000"/>
                </a:schemeClr>
              </a:solidFill>
              <a:ln w="9525">
                <a:solidFill>
                  <a:schemeClr val="accent2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VARIANT'!$G$217:$CM$217</c:f>
            </c:numRef>
          </c:val>
          <c:smooth val="0"/>
          <c:extLst>
            <c:ext xmlns:c16="http://schemas.microsoft.com/office/drawing/2014/chart" uri="{C3380CC4-5D6E-409C-BE32-E72D297353CC}">
              <c16:uniqueId val="{000000C3-DA61-41F8-B741-A4356156825E}"/>
            </c:ext>
          </c:extLst>
        </c:ser>
        <c:ser>
          <c:idx val="200"/>
          <c:order val="200"/>
          <c:tx>
            <c:strRef>
              <c:f>'MEDIUM VARIANT'!$C$218:$D$218</c:f>
              <c:strCache>
                <c:ptCount val="2"/>
                <c:pt idx="0">
                  <c:v>Saint Vincent and the Grenadines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  <a:lumOff val="30000"/>
                </a:schemeClr>
              </a:solidFill>
              <a:ln w="9525">
                <a:solidFill>
                  <a:schemeClr val="accent3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VARIANT'!$G$218:$CM$218</c:f>
            </c:numRef>
          </c:val>
          <c:smooth val="0"/>
          <c:extLst>
            <c:ext xmlns:c16="http://schemas.microsoft.com/office/drawing/2014/chart" uri="{C3380CC4-5D6E-409C-BE32-E72D297353CC}">
              <c16:uniqueId val="{000000C4-DA61-41F8-B741-A4356156825E}"/>
            </c:ext>
          </c:extLst>
        </c:ser>
        <c:ser>
          <c:idx val="201"/>
          <c:order val="201"/>
          <c:tx>
            <c:strRef>
              <c:f>'MEDIUM VARIANT'!$C$219:$D$219</c:f>
              <c:strCache>
                <c:ptCount val="2"/>
                <c:pt idx="0">
                  <c:v>Sint Maarten (Dutch part)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  <a:lumOff val="30000"/>
                </a:schemeClr>
              </a:solidFill>
              <a:ln w="9525">
                <a:solidFill>
                  <a:schemeClr val="accent4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VARIANT'!$G$219:$CM$219</c:f>
            </c:numRef>
          </c:val>
          <c:smooth val="0"/>
          <c:extLst>
            <c:ext xmlns:c16="http://schemas.microsoft.com/office/drawing/2014/chart" uri="{C3380CC4-5D6E-409C-BE32-E72D297353CC}">
              <c16:uniqueId val="{000000C5-DA61-41F8-B741-A4356156825E}"/>
            </c:ext>
          </c:extLst>
        </c:ser>
        <c:ser>
          <c:idx val="202"/>
          <c:order val="202"/>
          <c:tx>
            <c:strRef>
              <c:f>'MEDIUM VARIANT'!$C$220:$D$220</c:f>
              <c:strCache>
                <c:ptCount val="2"/>
                <c:pt idx="0">
                  <c:v>Trinidad and Tobago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  <a:lumOff val="30000"/>
                </a:schemeClr>
              </a:solidFill>
              <a:ln w="9525">
                <a:solidFill>
                  <a:schemeClr val="accent5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VARIANT'!$G$220:$CM$220</c:f>
            </c:numRef>
          </c:val>
          <c:smooth val="0"/>
          <c:extLst>
            <c:ext xmlns:c16="http://schemas.microsoft.com/office/drawing/2014/chart" uri="{C3380CC4-5D6E-409C-BE32-E72D297353CC}">
              <c16:uniqueId val="{000000C6-DA61-41F8-B741-A4356156825E}"/>
            </c:ext>
          </c:extLst>
        </c:ser>
        <c:ser>
          <c:idx val="203"/>
          <c:order val="203"/>
          <c:tx>
            <c:strRef>
              <c:f>'MEDIUM VARIANT'!$C$221:$D$221</c:f>
              <c:strCache>
                <c:ptCount val="2"/>
                <c:pt idx="0">
                  <c:v>Turks and Caicos Islands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  <a:lumOff val="30000"/>
                </a:schemeClr>
              </a:solidFill>
              <a:ln w="9525">
                <a:solidFill>
                  <a:schemeClr val="accent6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VARIANT'!$G$221:$CM$221</c:f>
            </c:numRef>
          </c:val>
          <c:smooth val="0"/>
          <c:extLst>
            <c:ext xmlns:c16="http://schemas.microsoft.com/office/drawing/2014/chart" uri="{C3380CC4-5D6E-409C-BE32-E72D297353CC}">
              <c16:uniqueId val="{000000C7-DA61-41F8-B741-A4356156825E}"/>
            </c:ext>
          </c:extLst>
        </c:ser>
        <c:ser>
          <c:idx val="204"/>
          <c:order val="204"/>
          <c:tx>
            <c:strRef>
              <c:f>'MEDIUM VARIANT'!$C$222:$D$222</c:f>
              <c:strCache>
                <c:ptCount val="2"/>
                <c:pt idx="0">
                  <c:v>United States Virgin Islands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</a:schemeClr>
              </a:solidFill>
              <a:ln w="9525">
                <a:solidFill>
                  <a:schemeClr val="accent1">
                    <a:lumMod val="7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VARIANT'!$G$222:$CM$222</c:f>
            </c:numRef>
          </c:val>
          <c:smooth val="0"/>
          <c:extLst>
            <c:ext xmlns:c16="http://schemas.microsoft.com/office/drawing/2014/chart" uri="{C3380CC4-5D6E-409C-BE32-E72D297353CC}">
              <c16:uniqueId val="{000000C8-DA61-41F8-B741-A4356156825E}"/>
            </c:ext>
          </c:extLst>
        </c:ser>
        <c:ser>
          <c:idx val="205"/>
          <c:order val="205"/>
          <c:tx>
            <c:strRef>
              <c:f>'MEDIUM VARIANT'!$C$223:$D$223</c:f>
              <c:strCache>
                <c:ptCount val="2"/>
                <c:pt idx="0">
                  <c:v>Central America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</a:schemeClr>
              </a:solidFill>
              <a:ln w="9525">
                <a:solidFill>
                  <a:schemeClr val="accent2">
                    <a:lumMod val="7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VARIANT'!$G$223:$CM$223</c:f>
            </c:numRef>
          </c:val>
          <c:smooth val="0"/>
          <c:extLst>
            <c:ext xmlns:c16="http://schemas.microsoft.com/office/drawing/2014/chart" uri="{C3380CC4-5D6E-409C-BE32-E72D297353CC}">
              <c16:uniqueId val="{000000C9-DA61-41F8-B741-A4356156825E}"/>
            </c:ext>
          </c:extLst>
        </c:ser>
        <c:ser>
          <c:idx val="206"/>
          <c:order val="206"/>
          <c:tx>
            <c:strRef>
              <c:f>'MEDIUM VARIANT'!$C$224:$D$224</c:f>
              <c:strCache>
                <c:ptCount val="2"/>
                <c:pt idx="0">
                  <c:v>Belize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</a:schemeClr>
              </a:solidFill>
              <a:ln w="9525">
                <a:solidFill>
                  <a:schemeClr val="accent3">
                    <a:lumMod val="7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VARIANT'!$G$224:$CM$224</c:f>
            </c:numRef>
          </c:val>
          <c:smooth val="0"/>
          <c:extLst>
            <c:ext xmlns:c16="http://schemas.microsoft.com/office/drawing/2014/chart" uri="{C3380CC4-5D6E-409C-BE32-E72D297353CC}">
              <c16:uniqueId val="{000000CA-DA61-41F8-B741-A4356156825E}"/>
            </c:ext>
          </c:extLst>
        </c:ser>
        <c:ser>
          <c:idx val="207"/>
          <c:order val="207"/>
          <c:tx>
            <c:strRef>
              <c:f>'MEDIUM VARIANT'!$C$225:$D$225</c:f>
              <c:strCache>
                <c:ptCount val="2"/>
                <c:pt idx="0">
                  <c:v>Costa Rica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</a:schemeClr>
              </a:solidFill>
              <a:ln w="9525">
                <a:solidFill>
                  <a:schemeClr val="accent4">
                    <a:lumMod val="7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VARIANT'!$G$225:$CM$225</c:f>
            </c:numRef>
          </c:val>
          <c:smooth val="0"/>
          <c:extLst>
            <c:ext xmlns:c16="http://schemas.microsoft.com/office/drawing/2014/chart" uri="{C3380CC4-5D6E-409C-BE32-E72D297353CC}">
              <c16:uniqueId val="{000000CB-DA61-41F8-B741-A4356156825E}"/>
            </c:ext>
          </c:extLst>
        </c:ser>
        <c:ser>
          <c:idx val="208"/>
          <c:order val="208"/>
          <c:tx>
            <c:strRef>
              <c:f>'MEDIUM VARIANT'!$C$226:$D$226</c:f>
              <c:strCache>
                <c:ptCount val="2"/>
                <c:pt idx="0">
                  <c:v>El Salvador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</a:schemeClr>
              </a:solidFill>
              <a:ln w="9525">
                <a:solidFill>
                  <a:schemeClr val="accent5">
                    <a:lumMod val="7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VARIANT'!$G$226:$CM$226</c:f>
            </c:numRef>
          </c:val>
          <c:smooth val="0"/>
          <c:extLst>
            <c:ext xmlns:c16="http://schemas.microsoft.com/office/drawing/2014/chart" uri="{C3380CC4-5D6E-409C-BE32-E72D297353CC}">
              <c16:uniqueId val="{000000CC-DA61-41F8-B741-A4356156825E}"/>
            </c:ext>
          </c:extLst>
        </c:ser>
        <c:ser>
          <c:idx val="209"/>
          <c:order val="209"/>
          <c:tx>
            <c:strRef>
              <c:f>'MEDIUM VARIANT'!$C$227:$D$227</c:f>
              <c:strCache>
                <c:ptCount val="2"/>
                <c:pt idx="0">
                  <c:v>Guatemala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</a:schemeClr>
              </a:solidFill>
              <a:ln w="9525">
                <a:solidFill>
                  <a:schemeClr val="accent6">
                    <a:lumMod val="7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VARIANT'!$G$227:$CM$227</c:f>
            </c:numRef>
          </c:val>
          <c:smooth val="0"/>
          <c:extLst>
            <c:ext xmlns:c16="http://schemas.microsoft.com/office/drawing/2014/chart" uri="{C3380CC4-5D6E-409C-BE32-E72D297353CC}">
              <c16:uniqueId val="{000000CD-DA61-41F8-B741-A4356156825E}"/>
            </c:ext>
          </c:extLst>
        </c:ser>
        <c:ser>
          <c:idx val="210"/>
          <c:order val="210"/>
          <c:tx>
            <c:strRef>
              <c:f>'MEDIUM VARIANT'!$C$228:$D$228</c:f>
              <c:strCache>
                <c:ptCount val="2"/>
                <c:pt idx="0">
                  <c:v>Honduras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  <a:lumOff val="50000"/>
                </a:schemeClr>
              </a:solidFill>
              <a:ln w="9525">
                <a:solidFill>
                  <a:schemeClr val="accent1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VARIANT'!$G$228:$CM$228</c:f>
            </c:numRef>
          </c:val>
          <c:smooth val="0"/>
          <c:extLst>
            <c:ext xmlns:c16="http://schemas.microsoft.com/office/drawing/2014/chart" uri="{C3380CC4-5D6E-409C-BE32-E72D297353CC}">
              <c16:uniqueId val="{000000CE-DA61-41F8-B741-A4356156825E}"/>
            </c:ext>
          </c:extLst>
        </c:ser>
        <c:ser>
          <c:idx val="211"/>
          <c:order val="211"/>
          <c:tx>
            <c:strRef>
              <c:f>'MEDIUM VARIANT'!$C$229:$D$229</c:f>
              <c:strCache>
                <c:ptCount val="2"/>
                <c:pt idx="0">
                  <c:v>Mexico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  <a:lumOff val="50000"/>
                </a:schemeClr>
              </a:solidFill>
              <a:ln w="9525">
                <a:solidFill>
                  <a:schemeClr val="accent2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VARIANT'!$G$229:$CM$229</c:f>
            </c:numRef>
          </c:val>
          <c:smooth val="0"/>
          <c:extLst>
            <c:ext xmlns:c16="http://schemas.microsoft.com/office/drawing/2014/chart" uri="{C3380CC4-5D6E-409C-BE32-E72D297353CC}">
              <c16:uniqueId val="{000000CF-DA61-41F8-B741-A4356156825E}"/>
            </c:ext>
          </c:extLst>
        </c:ser>
        <c:ser>
          <c:idx val="212"/>
          <c:order val="212"/>
          <c:tx>
            <c:strRef>
              <c:f>'MEDIUM VARIANT'!$C$230:$D$230</c:f>
              <c:strCache>
                <c:ptCount val="2"/>
                <c:pt idx="0">
                  <c:v>Nicaragua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  <a:lumOff val="50000"/>
                </a:schemeClr>
              </a:solidFill>
              <a:ln w="9525">
                <a:solidFill>
                  <a:schemeClr val="accent3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VARIANT'!$G$230:$CM$230</c:f>
            </c:numRef>
          </c:val>
          <c:smooth val="0"/>
          <c:extLst>
            <c:ext xmlns:c16="http://schemas.microsoft.com/office/drawing/2014/chart" uri="{C3380CC4-5D6E-409C-BE32-E72D297353CC}">
              <c16:uniqueId val="{000000D0-DA61-41F8-B741-A4356156825E}"/>
            </c:ext>
          </c:extLst>
        </c:ser>
        <c:ser>
          <c:idx val="213"/>
          <c:order val="213"/>
          <c:tx>
            <c:strRef>
              <c:f>'MEDIUM VARIANT'!$C$231:$D$231</c:f>
              <c:strCache>
                <c:ptCount val="2"/>
                <c:pt idx="0">
                  <c:v>Panama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  <a:lumOff val="50000"/>
                </a:schemeClr>
              </a:solidFill>
              <a:ln w="9525">
                <a:solidFill>
                  <a:schemeClr val="accent4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VARIANT'!$G$231:$CM$231</c:f>
            </c:numRef>
          </c:val>
          <c:smooth val="0"/>
          <c:extLst>
            <c:ext xmlns:c16="http://schemas.microsoft.com/office/drawing/2014/chart" uri="{C3380CC4-5D6E-409C-BE32-E72D297353CC}">
              <c16:uniqueId val="{000000D1-DA61-41F8-B741-A4356156825E}"/>
            </c:ext>
          </c:extLst>
        </c:ser>
        <c:ser>
          <c:idx val="214"/>
          <c:order val="214"/>
          <c:tx>
            <c:strRef>
              <c:f>'MEDIUM VARIANT'!$C$232:$D$232</c:f>
              <c:strCache>
                <c:ptCount val="2"/>
                <c:pt idx="0">
                  <c:v>South America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  <a:lumOff val="50000"/>
                </a:schemeClr>
              </a:solidFill>
              <a:ln w="9525">
                <a:solidFill>
                  <a:schemeClr val="accent5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VARIANT'!$G$232:$CM$232</c:f>
            </c:numRef>
          </c:val>
          <c:smooth val="0"/>
          <c:extLst>
            <c:ext xmlns:c16="http://schemas.microsoft.com/office/drawing/2014/chart" uri="{C3380CC4-5D6E-409C-BE32-E72D297353CC}">
              <c16:uniqueId val="{000000D2-DA61-41F8-B741-A4356156825E}"/>
            </c:ext>
          </c:extLst>
        </c:ser>
        <c:ser>
          <c:idx val="215"/>
          <c:order val="215"/>
          <c:tx>
            <c:strRef>
              <c:f>'MEDIUM VARIANT'!$C$233:$D$233</c:f>
              <c:strCache>
                <c:ptCount val="2"/>
                <c:pt idx="0">
                  <c:v>Argentina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  <a:lumOff val="50000"/>
                </a:schemeClr>
              </a:solidFill>
              <a:ln w="9525">
                <a:solidFill>
                  <a:schemeClr val="accent6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VARIANT'!$G$233:$CM$233</c:f>
            </c:numRef>
          </c:val>
          <c:smooth val="0"/>
          <c:extLst>
            <c:ext xmlns:c16="http://schemas.microsoft.com/office/drawing/2014/chart" uri="{C3380CC4-5D6E-409C-BE32-E72D297353CC}">
              <c16:uniqueId val="{000000D3-DA61-41F8-B741-A4356156825E}"/>
            </c:ext>
          </c:extLst>
        </c:ser>
        <c:ser>
          <c:idx val="216"/>
          <c:order val="216"/>
          <c:tx>
            <c:strRef>
              <c:f>'MEDIUM VARIANT'!$C$234:$D$234</c:f>
              <c:strCache>
                <c:ptCount val="2"/>
                <c:pt idx="0">
                  <c:v>Bolivia (Plurinational State of)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VARIANT'!$G$234:$CM$234</c:f>
            </c:numRef>
          </c:val>
          <c:smooth val="0"/>
          <c:extLst>
            <c:ext xmlns:c16="http://schemas.microsoft.com/office/drawing/2014/chart" uri="{C3380CC4-5D6E-409C-BE32-E72D297353CC}">
              <c16:uniqueId val="{000000D4-DA61-41F8-B741-A4356156825E}"/>
            </c:ext>
          </c:extLst>
        </c:ser>
        <c:ser>
          <c:idx val="217"/>
          <c:order val="217"/>
          <c:tx>
            <c:strRef>
              <c:f>'MEDIUM VARIANT'!$C$235:$D$235</c:f>
              <c:strCache>
                <c:ptCount val="2"/>
                <c:pt idx="0">
                  <c:v>Brasil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VARIANT'!$G$235:$CM$235</c:f>
            </c:numRef>
          </c:val>
          <c:smooth val="0"/>
          <c:extLst>
            <c:ext xmlns:c16="http://schemas.microsoft.com/office/drawing/2014/chart" uri="{C3380CC4-5D6E-409C-BE32-E72D297353CC}">
              <c16:uniqueId val="{000000D5-DA61-41F8-B741-A4356156825E}"/>
            </c:ext>
          </c:extLst>
        </c:ser>
        <c:ser>
          <c:idx val="218"/>
          <c:order val="218"/>
          <c:tx>
            <c:strRef>
              <c:f>'MEDIUM VARIANT'!$C$236:$D$236</c:f>
              <c:strCache>
                <c:ptCount val="2"/>
                <c:pt idx="0">
                  <c:v>Chile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VARIANT'!$G$236:$CM$236</c:f>
            </c:numRef>
          </c:val>
          <c:smooth val="0"/>
          <c:extLst>
            <c:ext xmlns:c16="http://schemas.microsoft.com/office/drawing/2014/chart" uri="{C3380CC4-5D6E-409C-BE32-E72D297353CC}">
              <c16:uniqueId val="{000000D6-DA61-41F8-B741-A4356156825E}"/>
            </c:ext>
          </c:extLst>
        </c:ser>
        <c:ser>
          <c:idx val="219"/>
          <c:order val="219"/>
          <c:tx>
            <c:strRef>
              <c:f>'MEDIUM VARIANT'!$C$237:$D$237</c:f>
              <c:strCache>
                <c:ptCount val="2"/>
                <c:pt idx="0">
                  <c:v>Colombia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VARIANT'!$G$237:$CM$237</c:f>
            </c:numRef>
          </c:val>
          <c:smooth val="0"/>
          <c:extLst>
            <c:ext xmlns:c16="http://schemas.microsoft.com/office/drawing/2014/chart" uri="{C3380CC4-5D6E-409C-BE32-E72D297353CC}">
              <c16:uniqueId val="{000000D7-DA61-41F8-B741-A4356156825E}"/>
            </c:ext>
          </c:extLst>
        </c:ser>
        <c:ser>
          <c:idx val="220"/>
          <c:order val="220"/>
          <c:tx>
            <c:strRef>
              <c:f>'MEDIUM VARIANT'!$C$238:$D$238</c:f>
              <c:strCache>
                <c:ptCount val="2"/>
                <c:pt idx="0">
                  <c:v>Ecuador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VARIANT'!$G$238:$CM$238</c:f>
            </c:numRef>
          </c:val>
          <c:smooth val="0"/>
          <c:extLst>
            <c:ext xmlns:c16="http://schemas.microsoft.com/office/drawing/2014/chart" uri="{C3380CC4-5D6E-409C-BE32-E72D297353CC}">
              <c16:uniqueId val="{000000D8-DA61-41F8-B741-A4356156825E}"/>
            </c:ext>
          </c:extLst>
        </c:ser>
        <c:ser>
          <c:idx val="221"/>
          <c:order val="221"/>
          <c:tx>
            <c:strRef>
              <c:f>'MEDIUM VARIANT'!$C$239:$D$239</c:f>
              <c:strCache>
                <c:ptCount val="2"/>
                <c:pt idx="0">
                  <c:v>Falkland Islands (Malvinas)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VARIANT'!$G$239:$CM$239</c:f>
            </c:numRef>
          </c:val>
          <c:smooth val="0"/>
          <c:extLst>
            <c:ext xmlns:c16="http://schemas.microsoft.com/office/drawing/2014/chart" uri="{C3380CC4-5D6E-409C-BE32-E72D297353CC}">
              <c16:uniqueId val="{000000D9-DA61-41F8-B741-A4356156825E}"/>
            </c:ext>
          </c:extLst>
        </c:ser>
        <c:ser>
          <c:idx val="222"/>
          <c:order val="222"/>
          <c:tx>
            <c:strRef>
              <c:f>'MEDIUM VARIANT'!$C$240:$D$240</c:f>
              <c:strCache>
                <c:ptCount val="2"/>
                <c:pt idx="0">
                  <c:v>French Guiana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VARIANT'!$G$240:$CM$240</c:f>
            </c:numRef>
          </c:val>
          <c:smooth val="0"/>
          <c:extLst>
            <c:ext xmlns:c16="http://schemas.microsoft.com/office/drawing/2014/chart" uri="{C3380CC4-5D6E-409C-BE32-E72D297353CC}">
              <c16:uniqueId val="{000000DA-DA61-41F8-B741-A4356156825E}"/>
            </c:ext>
          </c:extLst>
        </c:ser>
        <c:ser>
          <c:idx val="223"/>
          <c:order val="223"/>
          <c:tx>
            <c:strRef>
              <c:f>'MEDIUM VARIANT'!$C$241:$D$241</c:f>
              <c:strCache>
                <c:ptCount val="2"/>
                <c:pt idx="0">
                  <c:v>Guyana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VARIANT'!$G$241:$CM$241</c:f>
            </c:numRef>
          </c:val>
          <c:smooth val="0"/>
          <c:extLst>
            <c:ext xmlns:c16="http://schemas.microsoft.com/office/drawing/2014/chart" uri="{C3380CC4-5D6E-409C-BE32-E72D297353CC}">
              <c16:uniqueId val="{000000DB-DA61-41F8-B741-A4356156825E}"/>
            </c:ext>
          </c:extLst>
        </c:ser>
        <c:ser>
          <c:idx val="224"/>
          <c:order val="224"/>
          <c:tx>
            <c:strRef>
              <c:f>'MEDIUM VARIANT'!$C$242:$D$242</c:f>
              <c:strCache>
                <c:ptCount val="2"/>
                <c:pt idx="0">
                  <c:v>Paraguay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VARIANT'!$G$242:$CM$242</c:f>
            </c:numRef>
          </c:val>
          <c:smooth val="0"/>
          <c:extLst>
            <c:ext xmlns:c16="http://schemas.microsoft.com/office/drawing/2014/chart" uri="{C3380CC4-5D6E-409C-BE32-E72D297353CC}">
              <c16:uniqueId val="{000000DC-DA61-41F8-B741-A4356156825E}"/>
            </c:ext>
          </c:extLst>
        </c:ser>
        <c:ser>
          <c:idx val="226"/>
          <c:order val="226"/>
          <c:tx>
            <c:strRef>
              <c:f>'MEDIUM VARIANT'!$C$244:$D$244</c:f>
              <c:strCache>
                <c:ptCount val="2"/>
                <c:pt idx="0">
                  <c:v>Suriname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VARIANT'!$G$244:$CM$244</c:f>
            </c:numRef>
          </c:val>
          <c:smooth val="0"/>
          <c:extLst>
            <c:ext xmlns:c16="http://schemas.microsoft.com/office/drawing/2014/chart" uri="{C3380CC4-5D6E-409C-BE32-E72D297353CC}">
              <c16:uniqueId val="{000000DD-DA61-41F8-B741-A4356156825E}"/>
            </c:ext>
          </c:extLst>
        </c:ser>
        <c:ser>
          <c:idx val="227"/>
          <c:order val="227"/>
          <c:tx>
            <c:strRef>
              <c:f>'MEDIUM VARIANT'!$C$245:$D$245</c:f>
              <c:strCache>
                <c:ptCount val="2"/>
                <c:pt idx="0">
                  <c:v>Uruguay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VARIANT'!$G$245:$CM$245</c:f>
            </c:numRef>
          </c:val>
          <c:smooth val="0"/>
          <c:extLst>
            <c:ext xmlns:c16="http://schemas.microsoft.com/office/drawing/2014/chart" uri="{C3380CC4-5D6E-409C-BE32-E72D297353CC}">
              <c16:uniqueId val="{000000DE-DA61-41F8-B741-A4356156825E}"/>
            </c:ext>
          </c:extLst>
        </c:ser>
        <c:ser>
          <c:idx val="228"/>
          <c:order val="228"/>
          <c:tx>
            <c:strRef>
              <c:f>'MEDIUM VARIANT'!$C$246:$D$246</c:f>
              <c:strCache>
                <c:ptCount val="2"/>
                <c:pt idx="0">
                  <c:v>Venezuela (Bolivarian Republic of)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VARIANT'!$G$246:$CM$246</c:f>
            </c:numRef>
          </c:val>
          <c:smooth val="0"/>
          <c:extLst>
            <c:ext xmlns:c16="http://schemas.microsoft.com/office/drawing/2014/chart" uri="{C3380CC4-5D6E-409C-BE32-E72D297353CC}">
              <c16:uniqueId val="{000000DF-DA61-41F8-B741-A4356156825E}"/>
            </c:ext>
          </c:extLst>
        </c:ser>
        <c:ser>
          <c:idx val="230"/>
          <c:order val="230"/>
          <c:tx>
            <c:strRef>
              <c:f>'MEDIUM VARIANT'!$C$248:$D$248</c:f>
              <c:strCache>
                <c:ptCount val="2"/>
                <c:pt idx="0">
                  <c:v>Bermuda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VARIANT'!$G$248:$CM$248</c:f>
            </c:numRef>
          </c:val>
          <c:smooth val="0"/>
          <c:extLst>
            <c:ext xmlns:c16="http://schemas.microsoft.com/office/drawing/2014/chart" uri="{C3380CC4-5D6E-409C-BE32-E72D297353CC}">
              <c16:uniqueId val="{000000E0-DA61-41F8-B741-A4356156825E}"/>
            </c:ext>
          </c:extLst>
        </c:ser>
        <c:ser>
          <c:idx val="231"/>
          <c:order val="231"/>
          <c:tx>
            <c:strRef>
              <c:f>'MEDIUM VARIANT'!$C$249:$D$249</c:f>
              <c:strCache>
                <c:ptCount val="2"/>
                <c:pt idx="0">
                  <c:v>Canada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VARIANT'!$G$249:$CM$249</c:f>
            </c:numRef>
          </c:val>
          <c:smooth val="0"/>
          <c:extLst>
            <c:ext xmlns:c16="http://schemas.microsoft.com/office/drawing/2014/chart" uri="{C3380CC4-5D6E-409C-BE32-E72D297353CC}">
              <c16:uniqueId val="{000000E1-DA61-41F8-B741-A4356156825E}"/>
            </c:ext>
          </c:extLst>
        </c:ser>
        <c:ser>
          <c:idx val="232"/>
          <c:order val="232"/>
          <c:tx>
            <c:strRef>
              <c:f>'MEDIUM VARIANT'!$C$250:$D$250</c:f>
              <c:strCache>
                <c:ptCount val="2"/>
                <c:pt idx="0">
                  <c:v>Greenland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VARIANT'!$G$250:$CM$250</c:f>
            </c:numRef>
          </c:val>
          <c:smooth val="0"/>
          <c:extLst>
            <c:ext xmlns:c16="http://schemas.microsoft.com/office/drawing/2014/chart" uri="{C3380CC4-5D6E-409C-BE32-E72D297353CC}">
              <c16:uniqueId val="{000000E2-DA61-41F8-B741-A4356156825E}"/>
            </c:ext>
          </c:extLst>
        </c:ser>
        <c:ser>
          <c:idx val="233"/>
          <c:order val="233"/>
          <c:tx>
            <c:strRef>
              <c:f>'MEDIUM VARIANT'!$C$251:$D$251</c:f>
              <c:strCache>
                <c:ptCount val="2"/>
                <c:pt idx="0">
                  <c:v>Saint Pierre and Miquelon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VARIANT'!$G$251:$CM$251</c:f>
            </c:numRef>
          </c:val>
          <c:smooth val="0"/>
          <c:extLst>
            <c:ext xmlns:c16="http://schemas.microsoft.com/office/drawing/2014/chart" uri="{C3380CC4-5D6E-409C-BE32-E72D297353CC}">
              <c16:uniqueId val="{000000E3-DA61-41F8-B741-A4356156825E}"/>
            </c:ext>
          </c:extLst>
        </c:ser>
        <c:ser>
          <c:idx val="234"/>
          <c:order val="234"/>
          <c:tx>
            <c:strRef>
              <c:f>'MEDIUM VARIANT'!$C$252:$D$252</c:f>
              <c:strCache>
                <c:ptCount val="2"/>
                <c:pt idx="0">
                  <c:v>EE.UU.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VARIANT'!$G$252:$CM$252</c:f>
            </c:numRef>
          </c:val>
          <c:smooth val="0"/>
          <c:extLst>
            <c:ext xmlns:c16="http://schemas.microsoft.com/office/drawing/2014/chart" uri="{C3380CC4-5D6E-409C-BE32-E72D297353CC}">
              <c16:uniqueId val="{000000E4-DA61-41F8-B741-A4356156825E}"/>
            </c:ext>
          </c:extLst>
        </c:ser>
        <c:ser>
          <c:idx val="0"/>
          <c:order val="0"/>
          <c:tx>
            <c:strRef>
              <c:f>'MEDIUM VARIANT'!$C$18:$D$18</c:f>
              <c:strCache>
                <c:ptCount val="2"/>
                <c:pt idx="0">
                  <c:v>WORLD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VARIANT'!$G$18:$CM$18</c:f>
            </c:numRef>
          </c:val>
          <c:smooth val="0"/>
          <c:extLst>
            <c:ext xmlns:c16="http://schemas.microsoft.com/office/drawing/2014/chart" uri="{C3380CC4-5D6E-409C-BE32-E72D297353CC}">
              <c16:uniqueId val="{000000E5-DA61-41F8-B741-A4356156825E}"/>
            </c:ext>
          </c:extLst>
        </c:ser>
        <c:ser>
          <c:idx val="2"/>
          <c:order val="2"/>
          <c:tx>
            <c:strRef>
              <c:f>'MEDIUM VARIANT'!$C$20:$D$20</c:f>
              <c:strCache>
                <c:ptCount val="2"/>
                <c:pt idx="0">
                  <c:v>AFRICA</c:v>
                </c:pt>
              </c:strCache>
            </c:strRef>
          </c:tx>
          <c:spPr>
            <a:ln w="12700" cap="rnd">
              <a:solidFill>
                <a:srgbClr val="8C623E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VARIANT'!$G$20:$CM$20</c:f>
              <c:numCache>
                <c:formatCode>#\ ###\ ###\ ##0;\-#\ ###\ ###\ ##0;0</c:formatCode>
                <c:ptCount val="85"/>
                <c:pt idx="0">
                  <c:v>1225080.51</c:v>
                </c:pt>
                <c:pt idx="1">
                  <c:v>1256268.0249999999</c:v>
                </c:pt>
                <c:pt idx="2">
                  <c:v>1287920.5179999999</c:v>
                </c:pt>
                <c:pt idx="3">
                  <c:v>1320038.716</c:v>
                </c:pt>
                <c:pt idx="4">
                  <c:v>1352622.189</c:v>
                </c:pt>
                <c:pt idx="5">
                  <c:v>1385654.615</c:v>
                </c:pt>
                <c:pt idx="6">
                  <c:v>1419122.3959999999</c:v>
                </c:pt>
                <c:pt idx="7">
                  <c:v>1453034.2709999999</c:v>
                </c:pt>
                <c:pt idx="8">
                  <c:v>1487406.129</c:v>
                </c:pt>
                <c:pt idx="9">
                  <c:v>1522250.0930000001</c:v>
                </c:pt>
                <c:pt idx="10">
                  <c:v>1557562.575</c:v>
                </c:pt>
                <c:pt idx="11">
                  <c:v>1593338.2609999999</c:v>
                </c:pt>
                <c:pt idx="12">
                  <c:v>1629585.987</c:v>
                </c:pt>
                <c:pt idx="13">
                  <c:v>1666317.064</c:v>
                </c:pt>
                <c:pt idx="14">
                  <c:v>1703537.504</c:v>
                </c:pt>
                <c:pt idx="15">
                  <c:v>1741243.659</c:v>
                </c:pt>
                <c:pt idx="16">
                  <c:v>1779425.2390000001</c:v>
                </c:pt>
                <c:pt idx="17">
                  <c:v>1818071.7290000001</c:v>
                </c:pt>
                <c:pt idx="18">
                  <c:v>1857169.6029999999</c:v>
                </c:pt>
                <c:pt idx="19">
                  <c:v>1896703.6969999999</c:v>
                </c:pt>
                <c:pt idx="20">
                  <c:v>1936661.446</c:v>
                </c:pt>
                <c:pt idx="21">
                  <c:v>1977026.733</c:v>
                </c:pt>
                <c:pt idx="22">
                  <c:v>2017774.3729999999</c:v>
                </c:pt>
                <c:pt idx="23">
                  <c:v>2058875.145</c:v>
                </c:pt>
                <c:pt idx="24">
                  <c:v>2100301.7310000001</c:v>
                </c:pt>
                <c:pt idx="25">
                  <c:v>2142034.0320000001</c:v>
                </c:pt>
                <c:pt idx="26">
                  <c:v>2184052.7319999998</c:v>
                </c:pt>
                <c:pt idx="27">
                  <c:v>2226331.727</c:v>
                </c:pt>
                <c:pt idx="28">
                  <c:v>2268843.0499999998</c:v>
                </c:pt>
                <c:pt idx="29">
                  <c:v>2311561.3259999999</c:v>
                </c:pt>
                <c:pt idx="30">
                  <c:v>2354463.8220000002</c:v>
                </c:pt>
                <c:pt idx="31">
                  <c:v>2397531.5440000002</c:v>
                </c:pt>
                <c:pt idx="32">
                  <c:v>2440746.9389999998</c:v>
                </c:pt>
                <c:pt idx="33">
                  <c:v>2484094.2000000002</c:v>
                </c:pt>
                <c:pt idx="34">
                  <c:v>2527556.7609999999</c:v>
                </c:pt>
                <c:pt idx="35">
                  <c:v>2571117.139</c:v>
                </c:pt>
                <c:pt idx="36">
                  <c:v>2614755.642</c:v>
                </c:pt>
                <c:pt idx="37">
                  <c:v>2658451.1150000002</c:v>
                </c:pt>
                <c:pt idx="38">
                  <c:v>2702181.3339999998</c:v>
                </c:pt>
                <c:pt idx="39">
                  <c:v>2745926.4070000001</c:v>
                </c:pt>
                <c:pt idx="40">
                  <c:v>2789666.9270000001</c:v>
                </c:pt>
                <c:pt idx="41">
                  <c:v>2833388.4819999998</c:v>
                </c:pt>
                <c:pt idx="42">
                  <c:v>2877081.5279999999</c:v>
                </c:pt>
                <c:pt idx="43">
                  <c:v>2920739.47</c:v>
                </c:pt>
                <c:pt idx="44">
                  <c:v>2964353.0819999999</c:v>
                </c:pt>
                <c:pt idx="45">
                  <c:v>3007906.9249999998</c:v>
                </c:pt>
                <c:pt idx="46">
                  <c:v>3051382.037</c:v>
                </c:pt>
                <c:pt idx="47">
                  <c:v>3094761.4909999999</c:v>
                </c:pt>
                <c:pt idx="48">
                  <c:v>3138027.267</c:v>
                </c:pt>
                <c:pt idx="49">
                  <c:v>3181160.8539999998</c:v>
                </c:pt>
                <c:pt idx="50">
                  <c:v>3224145.3330000001</c:v>
                </c:pt>
                <c:pt idx="51">
                  <c:v>3266961.8330000001</c:v>
                </c:pt>
                <c:pt idx="52">
                  <c:v>3309587.7560000001</c:v>
                </c:pt>
                <c:pt idx="53">
                  <c:v>3351998.5070000002</c:v>
                </c:pt>
                <c:pt idx="54">
                  <c:v>3394171.0690000001</c:v>
                </c:pt>
                <c:pt idx="55">
                  <c:v>3436086.3879999998</c:v>
                </c:pt>
                <c:pt idx="56">
                  <c:v>3477726.6140000001</c:v>
                </c:pt>
                <c:pt idx="57">
                  <c:v>3519071.835</c:v>
                </c:pt>
                <c:pt idx="58">
                  <c:v>3560101.83</c:v>
                </c:pt>
                <c:pt idx="59">
                  <c:v>3600797.6910000001</c:v>
                </c:pt>
                <c:pt idx="60">
                  <c:v>3641141.4750000001</c:v>
                </c:pt>
                <c:pt idx="61">
                  <c:v>3681116.7170000002</c:v>
                </c:pt>
                <c:pt idx="62">
                  <c:v>3720708.1159999999</c:v>
                </c:pt>
                <c:pt idx="63">
                  <c:v>3759901.199</c:v>
                </c:pt>
                <c:pt idx="64">
                  <c:v>3798681.7149999999</c:v>
                </c:pt>
                <c:pt idx="65">
                  <c:v>3837034.622</c:v>
                </c:pt>
                <c:pt idx="66">
                  <c:v>3874945.0580000002</c:v>
                </c:pt>
                <c:pt idx="67">
                  <c:v>3912399.3739999998</c:v>
                </c:pt>
                <c:pt idx="68">
                  <c:v>3949384.3119999999</c:v>
                </c:pt>
                <c:pt idx="69">
                  <c:v>3985886.7459999998</c:v>
                </c:pt>
                <c:pt idx="70">
                  <c:v>4021894.3870000001</c:v>
                </c:pt>
                <c:pt idx="71">
                  <c:v>4057394.3930000002</c:v>
                </c:pt>
                <c:pt idx="72">
                  <c:v>4092373.4720000001</c:v>
                </c:pt>
                <c:pt idx="73">
                  <c:v>4126818.3319999999</c:v>
                </c:pt>
                <c:pt idx="74">
                  <c:v>4160716.5040000002</c:v>
                </c:pt>
                <c:pt idx="75">
                  <c:v>4194057.0860000001</c:v>
                </c:pt>
                <c:pt idx="76">
                  <c:v>4226830.0470000003</c:v>
                </c:pt>
                <c:pt idx="77">
                  <c:v>4259026.6639999999</c:v>
                </c:pt>
                <c:pt idx="78">
                  <c:v>4290638.534</c:v>
                </c:pt>
                <c:pt idx="79">
                  <c:v>4321657.59</c:v>
                </c:pt>
                <c:pt idx="80">
                  <c:v>4352075.9469999997</c:v>
                </c:pt>
                <c:pt idx="81">
                  <c:v>4381885.852</c:v>
                </c:pt>
                <c:pt idx="82">
                  <c:v>4411079.6119999997</c:v>
                </c:pt>
                <c:pt idx="83">
                  <c:v>4439649.6579999998</c:v>
                </c:pt>
                <c:pt idx="84">
                  <c:v>4467588.4330000002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E6-DA61-41F8-B741-A4356156825E}"/>
            </c:ext>
          </c:extLst>
        </c:ser>
        <c:ser>
          <c:idx val="66"/>
          <c:order val="66"/>
          <c:tx>
            <c:strRef>
              <c:f>'MEDIUM VARIANT'!$C$84:$D$84</c:f>
              <c:strCache>
                <c:ptCount val="2"/>
                <c:pt idx="0">
                  <c:v>ASIA</c:v>
                </c:pt>
              </c:strCache>
            </c:strRef>
          </c:tx>
          <c:spPr>
            <a:ln w="12700" cap="rnd">
              <a:solidFill>
                <a:schemeClr val="accent1">
                  <a:lumMod val="80000"/>
                  <a:lumOff val="2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VARIANT'!$G$84:$CM$84</c:f>
              <c:numCache>
                <c:formatCode>#\ ###\ ###\ ##0;\-#\ ###\ ###\ ##0;0</c:formatCode>
                <c:ptCount val="85"/>
                <c:pt idx="0">
                  <c:v>4462676.7309999997</c:v>
                </c:pt>
                <c:pt idx="1">
                  <c:v>4504428.3729999997</c:v>
                </c:pt>
                <c:pt idx="2">
                  <c:v>4545133.0939999996</c:v>
                </c:pt>
                <c:pt idx="3">
                  <c:v>4584807.0719999997</c:v>
                </c:pt>
                <c:pt idx="4">
                  <c:v>4623454.1909999996</c:v>
                </c:pt>
                <c:pt idx="5">
                  <c:v>4661038.3689999999</c:v>
                </c:pt>
                <c:pt idx="6">
                  <c:v>4697504.8140000002</c:v>
                </c:pt>
                <c:pt idx="7">
                  <c:v>4732823.2249999996</c:v>
                </c:pt>
                <c:pt idx="8">
                  <c:v>4766965.1119999997</c:v>
                </c:pt>
                <c:pt idx="9">
                  <c:v>4799909.8550000004</c:v>
                </c:pt>
                <c:pt idx="10">
                  <c:v>4831638.1390000004</c:v>
                </c:pt>
                <c:pt idx="11">
                  <c:v>4862147.0530000003</c:v>
                </c:pt>
                <c:pt idx="12">
                  <c:v>4891455.2019999996</c:v>
                </c:pt>
                <c:pt idx="13">
                  <c:v>4919593.5539999995</c:v>
                </c:pt>
                <c:pt idx="14">
                  <c:v>4946586.3619999997</c:v>
                </c:pt>
                <c:pt idx="15">
                  <c:v>4972442.8420000002</c:v>
                </c:pt>
                <c:pt idx="16">
                  <c:v>4997160.5590000004</c:v>
                </c:pt>
                <c:pt idx="17">
                  <c:v>5020740.0810000002</c:v>
                </c:pt>
                <c:pt idx="18">
                  <c:v>5043179.0460000001</c:v>
                </c:pt>
                <c:pt idx="19">
                  <c:v>5064479.8250000002</c:v>
                </c:pt>
                <c:pt idx="20">
                  <c:v>5084644.8710000003</c:v>
                </c:pt>
                <c:pt idx="21">
                  <c:v>5103689.0810000002</c:v>
                </c:pt>
                <c:pt idx="22">
                  <c:v>5121642.4400000004</c:v>
                </c:pt>
                <c:pt idx="23">
                  <c:v>5138542.949</c:v>
                </c:pt>
                <c:pt idx="24">
                  <c:v>5154419.0959999999</c:v>
                </c:pt>
                <c:pt idx="25">
                  <c:v>5169286.1490000002</c:v>
                </c:pt>
                <c:pt idx="26">
                  <c:v>5183143.2560000001</c:v>
                </c:pt>
                <c:pt idx="27">
                  <c:v>5195983.3420000002</c:v>
                </c:pt>
                <c:pt idx="28">
                  <c:v>5207791.7010000004</c:v>
                </c:pt>
                <c:pt idx="29">
                  <c:v>5218558.3059999999</c:v>
                </c:pt>
                <c:pt idx="30">
                  <c:v>5228289.8689999999</c:v>
                </c:pt>
                <c:pt idx="31">
                  <c:v>5236996.0449999999</c:v>
                </c:pt>
                <c:pt idx="32">
                  <c:v>5244673.4689999996</c:v>
                </c:pt>
                <c:pt idx="33">
                  <c:v>5251317.2410000004</c:v>
                </c:pt>
                <c:pt idx="34">
                  <c:v>5256927.4989999998</c:v>
                </c:pt>
                <c:pt idx="35">
                  <c:v>5261515.6069999998</c:v>
                </c:pt>
                <c:pt idx="36">
                  <c:v>5265097.1849999996</c:v>
                </c:pt>
                <c:pt idx="37">
                  <c:v>5267683.9340000004</c:v>
                </c:pt>
                <c:pt idx="38">
                  <c:v>5269289.2769999998</c:v>
                </c:pt>
                <c:pt idx="39">
                  <c:v>5269931.5159999998</c:v>
                </c:pt>
                <c:pt idx="40">
                  <c:v>5269628.6780000003</c:v>
                </c:pt>
                <c:pt idx="41">
                  <c:v>5268409.5860000001</c:v>
                </c:pt>
                <c:pt idx="42">
                  <c:v>5266317.6710000001</c:v>
                </c:pt>
                <c:pt idx="43">
                  <c:v>5263404.5520000001</c:v>
                </c:pt>
                <c:pt idx="44">
                  <c:v>5259717.37</c:v>
                </c:pt>
                <c:pt idx="45">
                  <c:v>5255287.9550000001</c:v>
                </c:pt>
                <c:pt idx="46">
                  <c:v>5250143.6730000004</c:v>
                </c:pt>
                <c:pt idx="47">
                  <c:v>5244322.3969999999</c:v>
                </c:pt>
                <c:pt idx="48">
                  <c:v>5237862.6569999997</c:v>
                </c:pt>
                <c:pt idx="49">
                  <c:v>5230800.3590000002</c:v>
                </c:pt>
                <c:pt idx="50">
                  <c:v>5223166.165</c:v>
                </c:pt>
                <c:pt idx="51">
                  <c:v>5214987.7209999999</c:v>
                </c:pt>
                <c:pt idx="52">
                  <c:v>5206293.1059999997</c:v>
                </c:pt>
                <c:pt idx="53">
                  <c:v>5197108.6840000004</c:v>
                </c:pt>
                <c:pt idx="54">
                  <c:v>5187459.4670000002</c:v>
                </c:pt>
                <c:pt idx="55">
                  <c:v>5177373.2920000004</c:v>
                </c:pt>
                <c:pt idx="56">
                  <c:v>5166873.16</c:v>
                </c:pt>
                <c:pt idx="57">
                  <c:v>5155972.3739999998</c:v>
                </c:pt>
                <c:pt idx="58">
                  <c:v>5144679.8839999996</c:v>
                </c:pt>
                <c:pt idx="59">
                  <c:v>5133008.3959999997</c:v>
                </c:pt>
                <c:pt idx="60">
                  <c:v>5120977.4289999995</c:v>
                </c:pt>
                <c:pt idx="61">
                  <c:v>5108613.2450000001</c:v>
                </c:pt>
                <c:pt idx="62">
                  <c:v>5095943.5539999995</c:v>
                </c:pt>
                <c:pt idx="63">
                  <c:v>5082998.9529999997</c:v>
                </c:pt>
                <c:pt idx="64">
                  <c:v>5069807.932</c:v>
                </c:pt>
                <c:pt idx="65">
                  <c:v>5056389.7879999997</c:v>
                </c:pt>
                <c:pt idx="66">
                  <c:v>5042764.2300000004</c:v>
                </c:pt>
                <c:pt idx="67">
                  <c:v>5028959.92</c:v>
                </c:pt>
                <c:pt idx="68">
                  <c:v>5015007.2980000004</c:v>
                </c:pt>
                <c:pt idx="69">
                  <c:v>5000931.8990000002</c:v>
                </c:pt>
                <c:pt idx="70">
                  <c:v>4986751.8760000002</c:v>
                </c:pt>
                <c:pt idx="71">
                  <c:v>4972478.0889999997</c:v>
                </c:pt>
                <c:pt idx="72">
                  <c:v>4958119.1569999997</c:v>
                </c:pt>
                <c:pt idx="73">
                  <c:v>4943679.7110000001</c:v>
                </c:pt>
                <c:pt idx="74">
                  <c:v>4929164.1109999996</c:v>
                </c:pt>
                <c:pt idx="75">
                  <c:v>4914577.5650000004</c:v>
                </c:pt>
                <c:pt idx="76">
                  <c:v>4899925.8909999998</c:v>
                </c:pt>
                <c:pt idx="77">
                  <c:v>4885214.449</c:v>
                </c:pt>
                <c:pt idx="78">
                  <c:v>4870446.8030000003</c:v>
                </c:pt>
                <c:pt idx="79">
                  <c:v>4855623.7779999999</c:v>
                </c:pt>
                <c:pt idx="80">
                  <c:v>4840743.1809999999</c:v>
                </c:pt>
                <c:pt idx="81">
                  <c:v>4825799.6440000003</c:v>
                </c:pt>
                <c:pt idx="82">
                  <c:v>4810784.0489999996</c:v>
                </c:pt>
                <c:pt idx="83">
                  <c:v>4795684.3899999997</c:v>
                </c:pt>
                <c:pt idx="84">
                  <c:v>4780484.9929999998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E7-DA61-41F8-B741-A4356156825E}"/>
            </c:ext>
          </c:extLst>
        </c:ser>
        <c:ser>
          <c:idx val="177"/>
          <c:order val="177"/>
          <c:tx>
            <c:strRef>
              <c:f>'MEDIUM VARIANT'!$C$195:$D$195</c:f>
              <c:strCache>
                <c:ptCount val="2"/>
                <c:pt idx="0">
                  <c:v>LATIN AMERICA AND THE CARIBBEAN</c:v>
                </c:pt>
              </c:strCache>
            </c:strRef>
          </c:tx>
          <c:spPr>
            <a:ln w="12700" cap="rnd">
              <a:solidFill>
                <a:schemeClr val="accent5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VARIANT'!$G$195:$CM$195</c:f>
              <c:numCache>
                <c:formatCode>#\ ###\ ###\ ##0;\-#\ ###\ ###\ ##0;0</c:formatCode>
                <c:ptCount val="85"/>
                <c:pt idx="0">
                  <c:v>639048.63899999997</c:v>
                </c:pt>
                <c:pt idx="1">
                  <c:v>645593.25300000003</c:v>
                </c:pt>
                <c:pt idx="2">
                  <c:v>652012.00100000005</c:v>
                </c:pt>
                <c:pt idx="3">
                  <c:v>658305.55700000003</c:v>
                </c:pt>
                <c:pt idx="4">
                  <c:v>664473.53799999994</c:v>
                </c:pt>
                <c:pt idx="5">
                  <c:v>670510.98800000001</c:v>
                </c:pt>
                <c:pt idx="6">
                  <c:v>676412.10699999996</c:v>
                </c:pt>
                <c:pt idx="7">
                  <c:v>682175.04700000002</c:v>
                </c:pt>
                <c:pt idx="8">
                  <c:v>687798.80599999998</c:v>
                </c:pt>
                <c:pt idx="9">
                  <c:v>693281.87800000003</c:v>
                </c:pt>
                <c:pt idx="10">
                  <c:v>698622.32499999995</c:v>
                </c:pt>
                <c:pt idx="11">
                  <c:v>703817.03799999994</c:v>
                </c:pt>
                <c:pt idx="12">
                  <c:v>708861.85400000005</c:v>
                </c:pt>
                <c:pt idx="13">
                  <c:v>713751.86600000004</c:v>
                </c:pt>
                <c:pt idx="14">
                  <c:v>718483.39099999995</c:v>
                </c:pt>
                <c:pt idx="15">
                  <c:v>723054.18400000001</c:v>
                </c:pt>
                <c:pt idx="16">
                  <c:v>727463.81499999994</c:v>
                </c:pt>
                <c:pt idx="17">
                  <c:v>731712.93400000001</c:v>
                </c:pt>
                <c:pt idx="18">
                  <c:v>735803.28200000001</c:v>
                </c:pt>
                <c:pt idx="19">
                  <c:v>739736.02899999998</c:v>
                </c:pt>
                <c:pt idx="20">
                  <c:v>743511.07</c:v>
                </c:pt>
                <c:pt idx="21">
                  <c:v>747127.62399999995</c:v>
                </c:pt>
                <c:pt idx="22">
                  <c:v>750585.78</c:v>
                </c:pt>
                <c:pt idx="23">
                  <c:v>753885.51</c:v>
                </c:pt>
                <c:pt idx="24">
                  <c:v>757027.01300000004</c:v>
                </c:pt>
                <c:pt idx="25">
                  <c:v>760010.54200000002</c:v>
                </c:pt>
                <c:pt idx="26">
                  <c:v>762836.54</c:v>
                </c:pt>
                <c:pt idx="27">
                  <c:v>765505.45200000005</c:v>
                </c:pt>
                <c:pt idx="28">
                  <c:v>768017.83900000004</c:v>
                </c:pt>
                <c:pt idx="29">
                  <c:v>770374.33299999998</c:v>
                </c:pt>
                <c:pt idx="30">
                  <c:v>772575.30900000001</c:v>
                </c:pt>
                <c:pt idx="31">
                  <c:v>774621.37199999997</c:v>
                </c:pt>
                <c:pt idx="32">
                  <c:v>776513.54500000004</c:v>
                </c:pt>
                <c:pt idx="33">
                  <c:v>778253.147</c:v>
                </c:pt>
                <c:pt idx="34">
                  <c:v>779841.201</c:v>
                </c:pt>
                <c:pt idx="35">
                  <c:v>781278.88500000001</c:v>
                </c:pt>
                <c:pt idx="36">
                  <c:v>782566.52500000002</c:v>
                </c:pt>
                <c:pt idx="37">
                  <c:v>783703.57499999995</c:v>
                </c:pt>
                <c:pt idx="38">
                  <c:v>784689.12100000004</c:v>
                </c:pt>
                <c:pt idx="39">
                  <c:v>785522.68799999997</c:v>
                </c:pt>
                <c:pt idx="40">
                  <c:v>786205.26300000004</c:v>
                </c:pt>
                <c:pt idx="41">
                  <c:v>786738.38899999997</c:v>
                </c:pt>
                <c:pt idx="42">
                  <c:v>787123.43700000003</c:v>
                </c:pt>
                <c:pt idx="43">
                  <c:v>787362.28099999996</c:v>
                </c:pt>
                <c:pt idx="44">
                  <c:v>787456.6</c:v>
                </c:pt>
                <c:pt idx="45">
                  <c:v>787408.38100000005</c:v>
                </c:pt>
                <c:pt idx="46">
                  <c:v>787219.72499999998</c:v>
                </c:pt>
                <c:pt idx="47">
                  <c:v>786893.23300000001</c:v>
                </c:pt>
                <c:pt idx="48">
                  <c:v>786431.59100000001</c:v>
                </c:pt>
                <c:pt idx="49">
                  <c:v>785837.89599999995</c:v>
                </c:pt>
                <c:pt idx="50">
                  <c:v>785114.98</c:v>
                </c:pt>
                <c:pt idx="51">
                  <c:v>784266.08200000005</c:v>
                </c:pt>
                <c:pt idx="52">
                  <c:v>783294.473</c:v>
                </c:pt>
                <c:pt idx="53">
                  <c:v>782203.51100000006</c:v>
                </c:pt>
                <c:pt idx="54">
                  <c:v>780996.95200000005</c:v>
                </c:pt>
                <c:pt idx="55">
                  <c:v>779678.07700000005</c:v>
                </c:pt>
                <c:pt idx="56">
                  <c:v>778251.01199999999</c:v>
                </c:pt>
                <c:pt idx="57">
                  <c:v>776720.85600000003</c:v>
                </c:pt>
                <c:pt idx="58">
                  <c:v>775093.397</c:v>
                </c:pt>
                <c:pt idx="59">
                  <c:v>773373.85900000005</c:v>
                </c:pt>
                <c:pt idx="60">
                  <c:v>771566.73499999999</c:v>
                </c:pt>
                <c:pt idx="61">
                  <c:v>769675.75300000003</c:v>
                </c:pt>
                <c:pt idx="62">
                  <c:v>767704.19</c:v>
                </c:pt>
                <c:pt idx="63">
                  <c:v>765655.15599999996</c:v>
                </c:pt>
                <c:pt idx="64">
                  <c:v>763531.86199999996</c:v>
                </c:pt>
                <c:pt idx="65">
                  <c:v>761338.43900000001</c:v>
                </c:pt>
                <c:pt idx="66">
                  <c:v>759079.26500000001</c:v>
                </c:pt>
                <c:pt idx="67">
                  <c:v>756758.90899999999</c:v>
                </c:pt>
                <c:pt idx="68">
                  <c:v>754382.08200000005</c:v>
                </c:pt>
                <c:pt idx="69">
                  <c:v>751953.35600000003</c:v>
                </c:pt>
                <c:pt idx="70">
                  <c:v>749476.71699999995</c:v>
                </c:pt>
                <c:pt idx="71">
                  <c:v>746956.06</c:v>
                </c:pt>
                <c:pt idx="72">
                  <c:v>744396.35900000005</c:v>
                </c:pt>
                <c:pt idx="73">
                  <c:v>741802.87399999995</c:v>
                </c:pt>
                <c:pt idx="74">
                  <c:v>739180.41200000001</c:v>
                </c:pt>
                <c:pt idx="75">
                  <c:v>736532.71400000004</c:v>
                </c:pt>
                <c:pt idx="76">
                  <c:v>733862.94700000004</c:v>
                </c:pt>
                <c:pt idx="77">
                  <c:v>731173.77399999998</c:v>
                </c:pt>
                <c:pt idx="78">
                  <c:v>728467.49100000004</c:v>
                </c:pt>
                <c:pt idx="79">
                  <c:v>725746.51599999995</c:v>
                </c:pt>
                <c:pt idx="80">
                  <c:v>723013.39399999997</c:v>
                </c:pt>
                <c:pt idx="81">
                  <c:v>720270.58200000005</c:v>
                </c:pt>
                <c:pt idx="82">
                  <c:v>717520.91299999994</c:v>
                </c:pt>
                <c:pt idx="83">
                  <c:v>714767.28099999996</c:v>
                </c:pt>
                <c:pt idx="84">
                  <c:v>712012.63600000006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E8-DA61-41F8-B741-A4356156825E}"/>
            </c:ext>
          </c:extLst>
        </c:ser>
        <c:ser>
          <c:idx val="225"/>
          <c:order val="225"/>
          <c:tx>
            <c:strRef>
              <c:f>'MEDIUM VARIANT'!$C$243:$D$243</c:f>
              <c:strCache>
                <c:ptCount val="2"/>
                <c:pt idx="0">
                  <c:v>Peru</c:v>
                </c:pt>
              </c:strCache>
            </c:strRef>
          </c:tx>
          <c:spPr>
            <a:ln w="1270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VARIANT'!$G$243:$CM$243</c:f>
              <c:numCache>
                <c:formatCode>#\ ###\ ###\ ##0;\-#\ ###\ ###\ ##0;0</c:formatCode>
                <c:ptCount val="85"/>
                <c:pt idx="0">
                  <c:v>31773.839</c:v>
                </c:pt>
                <c:pt idx="1">
                  <c:v>32165.485000000001</c:v>
                </c:pt>
                <c:pt idx="2">
                  <c:v>32551.814999999999</c:v>
                </c:pt>
                <c:pt idx="3">
                  <c:v>32933.834999999999</c:v>
                </c:pt>
                <c:pt idx="4">
                  <c:v>33312.178</c:v>
                </c:pt>
                <c:pt idx="5">
                  <c:v>33686.305</c:v>
                </c:pt>
                <c:pt idx="6">
                  <c:v>34055.258999999998</c:v>
                </c:pt>
                <c:pt idx="7">
                  <c:v>34418.978000000003</c:v>
                </c:pt>
                <c:pt idx="8">
                  <c:v>34777.489000000001</c:v>
                </c:pt>
                <c:pt idx="9">
                  <c:v>35130.735999999997</c:v>
                </c:pt>
                <c:pt idx="10">
                  <c:v>35478.605000000003</c:v>
                </c:pt>
                <c:pt idx="11">
                  <c:v>35820.718999999997</c:v>
                </c:pt>
                <c:pt idx="12">
                  <c:v>36156.552000000003</c:v>
                </c:pt>
                <c:pt idx="13">
                  <c:v>36485.406000000003</c:v>
                </c:pt>
                <c:pt idx="14">
                  <c:v>36806.784</c:v>
                </c:pt>
                <c:pt idx="15">
                  <c:v>37120.392999999996</c:v>
                </c:pt>
                <c:pt idx="16">
                  <c:v>37426.213000000003</c:v>
                </c:pt>
                <c:pt idx="17">
                  <c:v>37724.375</c:v>
                </c:pt>
                <c:pt idx="18">
                  <c:v>38015.180999999997</c:v>
                </c:pt>
                <c:pt idx="19">
                  <c:v>38298.817000000003</c:v>
                </c:pt>
                <c:pt idx="20">
                  <c:v>38575.218000000001</c:v>
                </c:pt>
                <c:pt idx="21">
                  <c:v>38844.196000000004</c:v>
                </c:pt>
                <c:pt idx="22">
                  <c:v>39105.720999999998</c:v>
                </c:pt>
                <c:pt idx="23">
                  <c:v>39359.707999999999</c:v>
                </c:pt>
                <c:pt idx="24">
                  <c:v>39606.088000000003</c:v>
                </c:pt>
                <c:pt idx="25">
                  <c:v>39844.803999999996</c:v>
                </c:pt>
                <c:pt idx="26">
                  <c:v>40075.762000000002</c:v>
                </c:pt>
                <c:pt idx="27">
                  <c:v>40298.714999999997</c:v>
                </c:pt>
                <c:pt idx="28">
                  <c:v>40513.389000000003</c:v>
                </c:pt>
                <c:pt idx="29">
                  <c:v>40719.548000000003</c:v>
                </c:pt>
                <c:pt idx="30">
                  <c:v>40917.112000000001</c:v>
                </c:pt>
                <c:pt idx="31">
                  <c:v>41106.042000000001</c:v>
                </c:pt>
                <c:pt idx="32">
                  <c:v>41286.254000000001</c:v>
                </c:pt>
                <c:pt idx="33">
                  <c:v>41457.688999999998</c:v>
                </c:pt>
                <c:pt idx="34">
                  <c:v>41620.307000000001</c:v>
                </c:pt>
                <c:pt idx="35">
                  <c:v>41774.076000000001</c:v>
                </c:pt>
                <c:pt idx="36">
                  <c:v>41918.995999999999</c:v>
                </c:pt>
                <c:pt idx="37">
                  <c:v>42055.175999999999</c:v>
                </c:pt>
                <c:pt idx="38">
                  <c:v>42182.745000000003</c:v>
                </c:pt>
                <c:pt idx="39">
                  <c:v>42301.832000000002</c:v>
                </c:pt>
                <c:pt idx="40">
                  <c:v>42412.495999999999</c:v>
                </c:pt>
                <c:pt idx="41">
                  <c:v>42514.783000000003</c:v>
                </c:pt>
                <c:pt idx="42">
                  <c:v>42608.764000000003</c:v>
                </c:pt>
                <c:pt idx="43">
                  <c:v>42694.504000000001</c:v>
                </c:pt>
                <c:pt idx="44">
                  <c:v>42772.078999999998</c:v>
                </c:pt>
                <c:pt idx="45">
                  <c:v>42841.574999999997</c:v>
                </c:pt>
                <c:pt idx="46">
                  <c:v>42903.107000000004</c:v>
                </c:pt>
                <c:pt idx="47">
                  <c:v>42956.798999999999</c:v>
                </c:pt>
                <c:pt idx="48">
                  <c:v>43002.790999999997</c:v>
                </c:pt>
                <c:pt idx="49">
                  <c:v>43041.220999999998</c:v>
                </c:pt>
                <c:pt idx="50">
                  <c:v>43072.199000000001</c:v>
                </c:pt>
                <c:pt idx="51">
                  <c:v>43095.847999999998</c:v>
                </c:pt>
                <c:pt idx="52">
                  <c:v>43112.307000000001</c:v>
                </c:pt>
                <c:pt idx="53">
                  <c:v>43121.705999999998</c:v>
                </c:pt>
                <c:pt idx="54">
                  <c:v>43124.186000000002</c:v>
                </c:pt>
                <c:pt idx="55">
                  <c:v>43119.92</c:v>
                </c:pt>
                <c:pt idx="56">
                  <c:v>43109.031999999999</c:v>
                </c:pt>
                <c:pt idx="57">
                  <c:v>43091.574000000001</c:v>
                </c:pt>
                <c:pt idx="58">
                  <c:v>43067.57</c:v>
                </c:pt>
                <c:pt idx="59">
                  <c:v>43037.103000000003</c:v>
                </c:pt>
                <c:pt idx="60">
                  <c:v>43000.267999999996</c:v>
                </c:pt>
                <c:pt idx="61">
                  <c:v>42957.298999999999</c:v>
                </c:pt>
                <c:pt idx="62">
                  <c:v>42908.489000000001</c:v>
                </c:pt>
                <c:pt idx="63">
                  <c:v>42854.245999999999</c:v>
                </c:pt>
                <c:pt idx="64">
                  <c:v>42794.881999999998</c:v>
                </c:pt>
                <c:pt idx="65">
                  <c:v>42730.637999999999</c:v>
                </c:pt>
                <c:pt idx="66">
                  <c:v>42661.646000000001</c:v>
                </c:pt>
                <c:pt idx="67">
                  <c:v>42588.008000000002</c:v>
                </c:pt>
                <c:pt idx="68">
                  <c:v>42509.758999999998</c:v>
                </c:pt>
                <c:pt idx="69">
                  <c:v>42426.987000000001</c:v>
                </c:pt>
                <c:pt idx="70">
                  <c:v>42339.828999999998</c:v>
                </c:pt>
                <c:pt idx="71">
                  <c:v>42248.504000000001</c:v>
                </c:pt>
                <c:pt idx="72">
                  <c:v>42153.345000000001</c:v>
                </c:pt>
                <c:pt idx="73">
                  <c:v>42054.767</c:v>
                </c:pt>
                <c:pt idx="74">
                  <c:v>41953.07</c:v>
                </c:pt>
                <c:pt idx="75">
                  <c:v>41848.457999999999</c:v>
                </c:pt>
                <c:pt idx="76">
                  <c:v>41741.021000000001</c:v>
                </c:pt>
                <c:pt idx="77">
                  <c:v>41630.771000000001</c:v>
                </c:pt>
                <c:pt idx="78">
                  <c:v>41517.711000000003</c:v>
                </c:pt>
                <c:pt idx="79">
                  <c:v>41401.845999999998</c:v>
                </c:pt>
                <c:pt idx="80">
                  <c:v>41283.22</c:v>
                </c:pt>
                <c:pt idx="81">
                  <c:v>41161.927000000003</c:v>
                </c:pt>
                <c:pt idx="82">
                  <c:v>41038.080999999998</c:v>
                </c:pt>
                <c:pt idx="83">
                  <c:v>40911.853999999999</c:v>
                </c:pt>
                <c:pt idx="84">
                  <c:v>40783.449999999997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E9-DA61-41F8-B741-A4356156825E}"/>
            </c:ext>
          </c:extLst>
        </c:ser>
        <c:ser>
          <c:idx val="229"/>
          <c:order val="229"/>
          <c:tx>
            <c:strRef>
              <c:f>'MEDIUM VARIANT'!$C$247:$D$247</c:f>
              <c:strCache>
                <c:ptCount val="2"/>
                <c:pt idx="0">
                  <c:v>NORTHERN AMERICA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VARIANT'!$G$247:$CM$247</c:f>
              <c:numCache>
                <c:formatCode>#\ ###\ ###\ ##0;\-#\ ###\ ###\ ##0;0</c:formatCode>
                <c:ptCount val="85"/>
                <c:pt idx="0">
                  <c:v>358593.81</c:v>
                </c:pt>
                <c:pt idx="1">
                  <c:v>361207.81099999999</c:v>
                </c:pt>
                <c:pt idx="2">
                  <c:v>363844.49</c:v>
                </c:pt>
                <c:pt idx="3">
                  <c:v>366496.80200000003</c:v>
                </c:pt>
                <c:pt idx="4">
                  <c:v>369158.55699999997</c:v>
                </c:pt>
                <c:pt idx="5">
                  <c:v>371831.16700000002</c:v>
                </c:pt>
                <c:pt idx="6">
                  <c:v>374515.78899999999</c:v>
                </c:pt>
                <c:pt idx="7">
                  <c:v>377204.51400000002</c:v>
                </c:pt>
                <c:pt idx="8">
                  <c:v>379886.62599999999</c:v>
                </c:pt>
                <c:pt idx="9">
                  <c:v>382552.71299999999</c:v>
                </c:pt>
                <c:pt idx="10">
                  <c:v>385199.16800000001</c:v>
                </c:pt>
                <c:pt idx="11">
                  <c:v>387822.37099999998</c:v>
                </c:pt>
                <c:pt idx="12">
                  <c:v>390412.65500000003</c:v>
                </c:pt>
                <c:pt idx="13">
                  <c:v>392958.962</c:v>
                </c:pt>
                <c:pt idx="14">
                  <c:v>395452.58500000002</c:v>
                </c:pt>
                <c:pt idx="15">
                  <c:v>397888.967</c:v>
                </c:pt>
                <c:pt idx="16">
                  <c:v>400266.74900000001</c:v>
                </c:pt>
                <c:pt idx="17">
                  <c:v>402584.87199999997</c:v>
                </c:pt>
                <c:pt idx="18">
                  <c:v>404843.81800000003</c:v>
                </c:pt>
                <c:pt idx="19">
                  <c:v>407044.28200000001</c:v>
                </c:pt>
                <c:pt idx="20">
                  <c:v>409186.17499999999</c:v>
                </c:pt>
                <c:pt idx="21">
                  <c:v>411269.70400000003</c:v>
                </c:pt>
                <c:pt idx="22">
                  <c:v>413296.82799999998</c:v>
                </c:pt>
                <c:pt idx="23">
                  <c:v>415270.35800000001</c:v>
                </c:pt>
                <c:pt idx="24">
                  <c:v>417193.46100000001</c:v>
                </c:pt>
                <c:pt idx="25">
                  <c:v>419067.79</c:v>
                </c:pt>
                <c:pt idx="26">
                  <c:v>420896.68599999999</c:v>
                </c:pt>
                <c:pt idx="27">
                  <c:v>422687.35399999999</c:v>
                </c:pt>
                <c:pt idx="28">
                  <c:v>424448.54499999998</c:v>
                </c:pt>
                <c:pt idx="29">
                  <c:v>426187.58899999998</c:v>
                </c:pt>
                <c:pt idx="30">
                  <c:v>427908.777</c:v>
                </c:pt>
                <c:pt idx="31">
                  <c:v>429614.17700000003</c:v>
                </c:pt>
                <c:pt idx="32">
                  <c:v>431306.027</c:v>
                </c:pt>
                <c:pt idx="33">
                  <c:v>432985.69199999998</c:v>
                </c:pt>
                <c:pt idx="34">
                  <c:v>434654.82299999997</c:v>
                </c:pt>
                <c:pt idx="35">
                  <c:v>436315.11900000001</c:v>
                </c:pt>
                <c:pt idx="36">
                  <c:v>437969.35700000002</c:v>
                </c:pt>
                <c:pt idx="37">
                  <c:v>439621.34899999999</c:v>
                </c:pt>
                <c:pt idx="38">
                  <c:v>441275.40600000002</c:v>
                </c:pt>
                <c:pt idx="39">
                  <c:v>442934.58199999999</c:v>
                </c:pt>
                <c:pt idx="40">
                  <c:v>444600.06</c:v>
                </c:pt>
                <c:pt idx="41">
                  <c:v>446271.19</c:v>
                </c:pt>
                <c:pt idx="42">
                  <c:v>447946.61900000001</c:v>
                </c:pt>
                <c:pt idx="43">
                  <c:v>449623.91399999999</c:v>
                </c:pt>
                <c:pt idx="44">
                  <c:v>451300.68199999997</c:v>
                </c:pt>
                <c:pt idx="45">
                  <c:v>452975.58399999997</c:v>
                </c:pt>
                <c:pt idx="46">
                  <c:v>454647.11900000001</c:v>
                </c:pt>
                <c:pt idx="47">
                  <c:v>456312.21399999998</c:v>
                </c:pt>
                <c:pt idx="48">
                  <c:v>457967.34399999998</c:v>
                </c:pt>
                <c:pt idx="49">
                  <c:v>459609</c:v>
                </c:pt>
                <c:pt idx="50">
                  <c:v>461235.30599999998</c:v>
                </c:pt>
                <c:pt idx="51">
                  <c:v>462843.64600000001</c:v>
                </c:pt>
                <c:pt idx="52">
                  <c:v>464428.80099999998</c:v>
                </c:pt>
                <c:pt idx="53">
                  <c:v>465984.68699999998</c:v>
                </c:pt>
                <c:pt idx="54">
                  <c:v>467506.52899999998</c:v>
                </c:pt>
                <c:pt idx="55">
                  <c:v>468991.75900000002</c:v>
                </c:pt>
                <c:pt idx="56">
                  <c:v>470439.59499999997</c:v>
                </c:pt>
                <c:pt idx="57">
                  <c:v>471849.39199999999</c:v>
                </c:pt>
                <c:pt idx="58">
                  <c:v>473221.33</c:v>
                </c:pt>
                <c:pt idx="59">
                  <c:v>474555.598</c:v>
                </c:pt>
                <c:pt idx="60">
                  <c:v>475852.01899999997</c:v>
                </c:pt>
                <c:pt idx="61">
                  <c:v>477110.34700000001</c:v>
                </c:pt>
                <c:pt idx="62">
                  <c:v>478331.04</c:v>
                </c:pt>
                <c:pt idx="63">
                  <c:v>479514.745</c:v>
                </c:pt>
                <c:pt idx="64">
                  <c:v>480662.56900000002</c:v>
                </c:pt>
                <c:pt idx="65">
                  <c:v>481775.30800000002</c:v>
                </c:pt>
                <c:pt idx="66">
                  <c:v>482854.60800000001</c:v>
                </c:pt>
                <c:pt idx="67">
                  <c:v>483903.56199999998</c:v>
                </c:pt>
                <c:pt idx="68">
                  <c:v>484926.00099999999</c:v>
                </c:pt>
                <c:pt idx="69">
                  <c:v>485925.24900000001</c:v>
                </c:pt>
                <c:pt idx="70">
                  <c:v>486902.69</c:v>
                </c:pt>
                <c:pt idx="71">
                  <c:v>487859.74099999998</c:v>
                </c:pt>
                <c:pt idx="72">
                  <c:v>488799.94199999998</c:v>
                </c:pt>
                <c:pt idx="73">
                  <c:v>489727.29100000003</c:v>
                </c:pt>
                <c:pt idx="74">
                  <c:v>490644.72499999998</c:v>
                </c:pt>
                <c:pt idx="75">
                  <c:v>491553.58100000001</c:v>
                </c:pt>
                <c:pt idx="76">
                  <c:v>492453.86900000001</c:v>
                </c:pt>
                <c:pt idx="77">
                  <c:v>493344.549</c:v>
                </c:pt>
                <c:pt idx="78">
                  <c:v>494224.13299999997</c:v>
                </c:pt>
                <c:pt idx="79">
                  <c:v>495091.14</c:v>
                </c:pt>
                <c:pt idx="80">
                  <c:v>495944.18199999997</c:v>
                </c:pt>
                <c:pt idx="81">
                  <c:v>496782.11800000002</c:v>
                </c:pt>
                <c:pt idx="82">
                  <c:v>497604.06400000001</c:v>
                </c:pt>
                <c:pt idx="83">
                  <c:v>498409.37</c:v>
                </c:pt>
                <c:pt idx="84">
                  <c:v>499197.60600000003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EA-DA61-41F8-B741-A4356156825E}"/>
            </c:ext>
          </c:extLst>
        </c:ser>
        <c:ser>
          <c:idx val="235"/>
          <c:order val="235"/>
          <c:tx>
            <c:strRef>
              <c:f>'MEDIUM VARIANT'!$C$253:$D$253</c:f>
              <c:strCache>
                <c:ptCount val="2"/>
                <c:pt idx="0">
                  <c:v>OCEANIA</c:v>
                </c:pt>
              </c:strCache>
            </c:strRef>
          </c:tx>
          <c:spPr>
            <a:ln w="12700" cap="rnd">
              <a:solidFill>
                <a:schemeClr val="accent3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'MEDIUM VARIANT'!$G$17:$CM$17</c:f>
              <c:strCache>
                <c:ptCount val="8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  <c:pt idx="15">
                  <c:v>2031</c:v>
                </c:pt>
                <c:pt idx="16">
                  <c:v>2032</c:v>
                </c:pt>
                <c:pt idx="17">
                  <c:v>2033</c:v>
                </c:pt>
                <c:pt idx="18">
                  <c:v>2034</c:v>
                </c:pt>
                <c:pt idx="19">
                  <c:v>2035</c:v>
                </c:pt>
                <c:pt idx="20">
                  <c:v>2036</c:v>
                </c:pt>
                <c:pt idx="21">
                  <c:v>2037</c:v>
                </c:pt>
                <c:pt idx="22">
                  <c:v>2038</c:v>
                </c:pt>
                <c:pt idx="23">
                  <c:v>2039</c:v>
                </c:pt>
                <c:pt idx="24">
                  <c:v>2040</c:v>
                </c:pt>
                <c:pt idx="25">
                  <c:v>2041</c:v>
                </c:pt>
                <c:pt idx="26">
                  <c:v>2042</c:v>
                </c:pt>
                <c:pt idx="27">
                  <c:v>2043</c:v>
                </c:pt>
                <c:pt idx="28">
                  <c:v>2044</c:v>
                </c:pt>
                <c:pt idx="29">
                  <c:v>2045</c:v>
                </c:pt>
                <c:pt idx="30">
                  <c:v>2046</c:v>
                </c:pt>
                <c:pt idx="31">
                  <c:v>2047</c:v>
                </c:pt>
                <c:pt idx="32">
                  <c:v>2048</c:v>
                </c:pt>
                <c:pt idx="33">
                  <c:v>2049</c:v>
                </c:pt>
                <c:pt idx="34">
                  <c:v>2050</c:v>
                </c:pt>
                <c:pt idx="35">
                  <c:v>2051</c:v>
                </c:pt>
                <c:pt idx="36">
                  <c:v>2052</c:v>
                </c:pt>
                <c:pt idx="37">
                  <c:v>2053</c:v>
                </c:pt>
                <c:pt idx="38">
                  <c:v>2054</c:v>
                </c:pt>
                <c:pt idx="39">
                  <c:v>2055</c:v>
                </c:pt>
                <c:pt idx="40">
                  <c:v>2056</c:v>
                </c:pt>
                <c:pt idx="41">
                  <c:v>2057</c:v>
                </c:pt>
                <c:pt idx="42">
                  <c:v>2058</c:v>
                </c:pt>
                <c:pt idx="43">
                  <c:v>2059</c:v>
                </c:pt>
                <c:pt idx="44">
                  <c:v>2060</c:v>
                </c:pt>
                <c:pt idx="45">
                  <c:v>2061</c:v>
                </c:pt>
                <c:pt idx="46">
                  <c:v>2062</c:v>
                </c:pt>
                <c:pt idx="47">
                  <c:v>2063</c:v>
                </c:pt>
                <c:pt idx="48">
                  <c:v>2064</c:v>
                </c:pt>
                <c:pt idx="49">
                  <c:v>2065</c:v>
                </c:pt>
                <c:pt idx="50">
                  <c:v>2066</c:v>
                </c:pt>
                <c:pt idx="51">
                  <c:v>2067</c:v>
                </c:pt>
                <c:pt idx="52">
                  <c:v>2068</c:v>
                </c:pt>
                <c:pt idx="53">
                  <c:v>2069</c:v>
                </c:pt>
                <c:pt idx="54">
                  <c:v>2070</c:v>
                </c:pt>
                <c:pt idx="55">
                  <c:v>2071</c:v>
                </c:pt>
                <c:pt idx="56">
                  <c:v>2072</c:v>
                </c:pt>
                <c:pt idx="57">
                  <c:v>2073</c:v>
                </c:pt>
                <c:pt idx="58">
                  <c:v>2074</c:v>
                </c:pt>
                <c:pt idx="59">
                  <c:v>2075</c:v>
                </c:pt>
                <c:pt idx="60">
                  <c:v>2076</c:v>
                </c:pt>
                <c:pt idx="61">
                  <c:v>2077</c:v>
                </c:pt>
                <c:pt idx="62">
                  <c:v>2078</c:v>
                </c:pt>
                <c:pt idx="63">
                  <c:v>2079</c:v>
                </c:pt>
                <c:pt idx="64">
                  <c:v>2080</c:v>
                </c:pt>
                <c:pt idx="65">
                  <c:v>2081</c:v>
                </c:pt>
                <c:pt idx="66">
                  <c:v>2082</c:v>
                </c:pt>
                <c:pt idx="67">
                  <c:v>2083</c:v>
                </c:pt>
                <c:pt idx="68">
                  <c:v>2084</c:v>
                </c:pt>
                <c:pt idx="69">
                  <c:v>2085</c:v>
                </c:pt>
                <c:pt idx="70">
                  <c:v>2086</c:v>
                </c:pt>
                <c:pt idx="71">
                  <c:v>2087</c:v>
                </c:pt>
                <c:pt idx="72">
                  <c:v>2088</c:v>
                </c:pt>
                <c:pt idx="73">
                  <c:v>2089</c:v>
                </c:pt>
                <c:pt idx="74">
                  <c:v>2090</c:v>
                </c:pt>
                <c:pt idx="75">
                  <c:v>2091</c:v>
                </c:pt>
                <c:pt idx="76">
                  <c:v>2092</c:v>
                </c:pt>
                <c:pt idx="77">
                  <c:v>2093</c:v>
                </c:pt>
                <c:pt idx="78">
                  <c:v>2094</c:v>
                </c:pt>
                <c:pt idx="79">
                  <c:v>2095</c:v>
                </c:pt>
                <c:pt idx="80">
                  <c:v>2096</c:v>
                </c:pt>
                <c:pt idx="81">
                  <c:v>2097</c:v>
                </c:pt>
                <c:pt idx="82">
                  <c:v>2098</c:v>
                </c:pt>
                <c:pt idx="83">
                  <c:v>2099</c:v>
                </c:pt>
                <c:pt idx="84">
                  <c:v>2100</c:v>
                </c:pt>
              </c:strCache>
            </c:strRef>
          </c:cat>
          <c:val>
            <c:numRef>
              <c:f>'MEDIUM VARIANT'!$G$253:$CM$253</c:f>
              <c:numCache>
                <c:formatCode>#\ ###\ ###\ ##0;\-#\ ###\ ###\ ##0;0</c:formatCode>
                <c:ptCount val="85"/>
                <c:pt idx="0">
                  <c:v>40117.432000000001</c:v>
                </c:pt>
                <c:pt idx="1">
                  <c:v>40690.786</c:v>
                </c:pt>
                <c:pt idx="2">
                  <c:v>41261.212</c:v>
                </c:pt>
                <c:pt idx="3">
                  <c:v>41826.175999999999</c:v>
                </c:pt>
                <c:pt idx="4">
                  <c:v>42383.788999999997</c:v>
                </c:pt>
                <c:pt idx="5">
                  <c:v>42933.372000000003</c:v>
                </c:pt>
                <c:pt idx="6">
                  <c:v>43475.805</c:v>
                </c:pt>
                <c:pt idx="7">
                  <c:v>44012.374000000003</c:v>
                </c:pt>
                <c:pt idx="8">
                  <c:v>44545.042000000001</c:v>
                </c:pt>
                <c:pt idx="9">
                  <c:v>45075.275000000001</c:v>
                </c:pt>
                <c:pt idx="10">
                  <c:v>45603.462</c:v>
                </c:pt>
                <c:pt idx="11">
                  <c:v>46129.108999999997</c:v>
                </c:pt>
                <c:pt idx="12">
                  <c:v>46651.605000000003</c:v>
                </c:pt>
                <c:pt idx="13">
                  <c:v>47169.872000000003</c:v>
                </c:pt>
                <c:pt idx="14">
                  <c:v>47683.184000000001</c:v>
                </c:pt>
                <c:pt idx="15">
                  <c:v>48191.474000000002</c:v>
                </c:pt>
                <c:pt idx="16">
                  <c:v>48695.010999999999</c:v>
                </c:pt>
                <c:pt idx="17">
                  <c:v>49193.94</c:v>
                </c:pt>
                <c:pt idx="18">
                  <c:v>49688.468000000001</c:v>
                </c:pt>
                <c:pt idx="19">
                  <c:v>50178.847999999998</c:v>
                </c:pt>
                <c:pt idx="20">
                  <c:v>50665.07</c:v>
                </c:pt>
                <c:pt idx="21">
                  <c:v>51147.142999999996</c:v>
                </c:pt>
                <c:pt idx="22">
                  <c:v>51625.487999999998</c:v>
                </c:pt>
                <c:pt idx="23">
                  <c:v>52100.425999999999</c:v>
                </c:pt>
                <c:pt idx="24">
                  <c:v>52572.33</c:v>
                </c:pt>
                <c:pt idx="25">
                  <c:v>53041.156999999999</c:v>
                </c:pt>
                <c:pt idx="26">
                  <c:v>53506.858</c:v>
                </c:pt>
                <c:pt idx="27">
                  <c:v>53969.622000000003</c:v>
                </c:pt>
                <c:pt idx="28">
                  <c:v>54429.597999999998</c:v>
                </c:pt>
                <c:pt idx="29">
                  <c:v>54886.722000000002</c:v>
                </c:pt>
                <c:pt idx="30">
                  <c:v>55341.135999999999</c:v>
                </c:pt>
                <c:pt idx="31">
                  <c:v>55792.571000000004</c:v>
                </c:pt>
                <c:pt idx="32">
                  <c:v>56240.34</c:v>
                </c:pt>
                <c:pt idx="33">
                  <c:v>56683.514000000003</c:v>
                </c:pt>
                <c:pt idx="34">
                  <c:v>57121.455000000002</c:v>
                </c:pt>
                <c:pt idx="35">
                  <c:v>57553.803999999996</c:v>
                </c:pt>
                <c:pt idx="36">
                  <c:v>57980.642999999996</c:v>
                </c:pt>
                <c:pt idx="37">
                  <c:v>58401.968000000001</c:v>
                </c:pt>
                <c:pt idx="38">
                  <c:v>58817.887000000002</c:v>
                </c:pt>
                <c:pt idx="39">
                  <c:v>59228.502</c:v>
                </c:pt>
                <c:pt idx="40">
                  <c:v>59633.705000000002</c:v>
                </c:pt>
                <c:pt idx="41">
                  <c:v>60033.391000000003</c:v>
                </c:pt>
                <c:pt idx="42">
                  <c:v>60427.607000000004</c:v>
                </c:pt>
                <c:pt idx="43">
                  <c:v>60816.358</c:v>
                </c:pt>
                <c:pt idx="44">
                  <c:v>61199.627</c:v>
                </c:pt>
                <c:pt idx="45">
                  <c:v>61577.453999999998</c:v>
                </c:pt>
                <c:pt idx="46">
                  <c:v>61949.775000000001</c:v>
                </c:pt>
                <c:pt idx="47">
                  <c:v>62316.675999999999</c:v>
                </c:pt>
                <c:pt idx="48">
                  <c:v>62678.332000000002</c:v>
                </c:pt>
                <c:pt idx="49">
                  <c:v>63034.800999999999</c:v>
                </c:pt>
                <c:pt idx="50">
                  <c:v>63386.095000000001</c:v>
                </c:pt>
                <c:pt idx="51">
                  <c:v>63732.07</c:v>
                </c:pt>
                <c:pt idx="52">
                  <c:v>64072.65</c:v>
                </c:pt>
                <c:pt idx="53">
                  <c:v>64407.673999999999</c:v>
                </c:pt>
                <c:pt idx="54">
                  <c:v>64737.014999999999</c:v>
                </c:pt>
                <c:pt idx="55">
                  <c:v>65060.62</c:v>
                </c:pt>
                <c:pt idx="56">
                  <c:v>65378.411999999997</c:v>
                </c:pt>
                <c:pt idx="57">
                  <c:v>65690.135999999999</c:v>
                </c:pt>
                <c:pt idx="58">
                  <c:v>65995.494999999995</c:v>
                </c:pt>
                <c:pt idx="59">
                  <c:v>66294.192999999999</c:v>
                </c:pt>
                <c:pt idx="60">
                  <c:v>66586.248999999996</c:v>
                </c:pt>
                <c:pt idx="61">
                  <c:v>66871.626999999993</c:v>
                </c:pt>
                <c:pt idx="62">
                  <c:v>67150.350000000006</c:v>
                </c:pt>
                <c:pt idx="63">
                  <c:v>67422.542000000001</c:v>
                </c:pt>
                <c:pt idx="64">
                  <c:v>67688.301000000007</c:v>
                </c:pt>
                <c:pt idx="65">
                  <c:v>67947.641000000003</c:v>
                </c:pt>
                <c:pt idx="66">
                  <c:v>68200.585000000006</c:v>
                </c:pt>
                <c:pt idx="67">
                  <c:v>68447.462</c:v>
                </c:pt>
                <c:pt idx="68">
                  <c:v>68688.476999999999</c:v>
                </c:pt>
                <c:pt idx="69">
                  <c:v>68923.894</c:v>
                </c:pt>
                <c:pt idx="70">
                  <c:v>69153.877999999997</c:v>
                </c:pt>
                <c:pt idx="71">
                  <c:v>69378.366999999998</c:v>
                </c:pt>
                <c:pt idx="72">
                  <c:v>69597.587</c:v>
                </c:pt>
                <c:pt idx="73">
                  <c:v>69811.698000000004</c:v>
                </c:pt>
                <c:pt idx="74">
                  <c:v>70020.803</c:v>
                </c:pt>
                <c:pt idx="75">
                  <c:v>70224.910999999993</c:v>
                </c:pt>
                <c:pt idx="76">
                  <c:v>70424.013999999996</c:v>
                </c:pt>
                <c:pt idx="77">
                  <c:v>70618.03</c:v>
                </c:pt>
                <c:pt idx="78">
                  <c:v>70806.796000000002</c:v>
                </c:pt>
                <c:pt idx="79">
                  <c:v>70990.282999999996</c:v>
                </c:pt>
                <c:pt idx="80">
                  <c:v>71168.288</c:v>
                </c:pt>
                <c:pt idx="81">
                  <c:v>71340.657000000007</c:v>
                </c:pt>
                <c:pt idx="82">
                  <c:v>71507.316999999995</c:v>
                </c:pt>
                <c:pt idx="83">
                  <c:v>71668.077999999994</c:v>
                </c:pt>
                <c:pt idx="84">
                  <c:v>71822.801000000007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EB-DA61-41F8-B741-A435615682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0212544"/>
        <c:axId val="630215496"/>
      </c:lineChart>
      <c:catAx>
        <c:axId val="630212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630215496"/>
        <c:crosses val="autoZero"/>
        <c:auto val="1"/>
        <c:lblAlgn val="ctr"/>
        <c:lblOffset val="100"/>
        <c:noMultiLvlLbl val="0"/>
      </c:catAx>
      <c:valAx>
        <c:axId val="630215496"/>
        <c:scaling>
          <c:orientation val="minMax"/>
        </c:scaling>
        <c:delete val="0"/>
        <c:axPos val="l"/>
        <c:numFmt formatCode="#\ ###\ ###\ ##0;\-#\ ###\ ###\ ##0;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630212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8C623E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3.6855430797340945E-2"/>
          <c:y val="0.93081813499732546"/>
          <c:w val="0.95155616381286445"/>
          <c:h val="5.65628162007389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365679921334959E-3"/>
          <c:y val="4.9556119177293419E-2"/>
          <c:w val="0.97065142708876229"/>
          <c:h val="0.94696529600466606"/>
        </c:manualLayout>
      </c:layout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47B47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DC5-48ED-83E4-318EBE3A34D6}"/>
              </c:ext>
            </c:extLst>
          </c:dPt>
          <c:dPt>
            <c:idx val="1"/>
            <c:bubble3D val="0"/>
            <c:spPr>
              <a:solidFill>
                <a:srgbClr val="FB8B8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DC5-48ED-83E4-318EBE3A34D6}"/>
              </c:ext>
            </c:extLst>
          </c:dPt>
          <c:dPt>
            <c:idx val="2"/>
            <c:bubble3D val="0"/>
            <c:spPr>
              <a:solidFill>
                <a:srgbClr val="FFE69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DC5-48ED-83E4-318EBE3A34D6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DC5-48ED-83E4-318EBE3A34D6}"/>
              </c:ext>
            </c:extLst>
          </c:dPt>
          <c:dPt>
            <c:idx val="4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6DA4-4DA3-A357-E57F11A2871F}"/>
              </c:ext>
            </c:extLst>
          </c:dPt>
          <c:dLbls>
            <c:delete val="1"/>
          </c:dLbls>
          <c:cat>
            <c:strRef>
              <c:f>GRAFICOS!$A$2:$A$6</c:f>
              <c:strCache>
                <c:ptCount val="5"/>
                <c:pt idx="0">
                  <c:v>BOSQUE AL 2017</c:v>
                </c:pt>
                <c:pt idx="1">
                  <c:v>PÉRDIDA DE BOSQUE 2001 - 2017</c:v>
                </c:pt>
                <c:pt idx="2">
                  <c:v>NO BOSQUE AL 2000</c:v>
                </c:pt>
                <c:pt idx="3">
                  <c:v>HIDROGRAFÍA</c:v>
                </c:pt>
                <c:pt idx="4">
                  <c:v>NO MONITOREADO</c:v>
                </c:pt>
              </c:strCache>
            </c:strRef>
          </c:cat>
          <c:val>
            <c:numRef>
              <c:f>GRAFICOS!$B$2:$B$6</c:f>
              <c:numCache>
                <c:formatCode>#,##0</c:formatCode>
                <c:ptCount val="5"/>
                <c:pt idx="0">
                  <c:v>3365915.76</c:v>
                </c:pt>
                <c:pt idx="1">
                  <c:v>415136.43000000005</c:v>
                </c:pt>
                <c:pt idx="2">
                  <c:v>1015845.5700000001</c:v>
                </c:pt>
                <c:pt idx="3">
                  <c:v>71514</c:v>
                </c:pt>
                <c:pt idx="4">
                  <c:v>251784.91000000015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DC5-48ED-83E4-318EBE3A34D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87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061F9-002A-4641-92A8-C7DCD60D91D8}" type="datetimeFigureOut">
              <a:rPr lang="es-ES" smtClean="0"/>
              <a:t>14/08/2019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52F8A-11BB-4303-9514-5C12657A21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3295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Resaltar: importancia de intervenir de manera diferenciada a los productores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C53C4-16F3-461C-8C30-FBB83081572B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807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Resaltar: importancia de intervenir de manera diferenciada a los productores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C53C4-16F3-461C-8C30-FBB83081572B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20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E129-7A49-450C-BD97-6B964A92EC30}" type="datetimeFigureOut">
              <a:rPr lang="es-ES" smtClean="0"/>
              <a:t>14/08/2019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9BBE-D22D-46F2-A53E-332680AF907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75418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E129-7A49-450C-BD97-6B964A92EC30}" type="datetimeFigureOut">
              <a:rPr lang="es-ES" smtClean="0"/>
              <a:t>14/08/2019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9BBE-D22D-46F2-A53E-332680AF907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20765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E129-7A49-450C-BD97-6B964A92EC30}" type="datetimeFigureOut">
              <a:rPr lang="es-ES" smtClean="0"/>
              <a:t>14/08/2019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9BBE-D22D-46F2-A53E-332680AF907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03505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1A9-D716-4E88-8E93-D06FB77A325D}" type="datetimeFigureOut">
              <a:rPr lang="es-PE" smtClean="0"/>
              <a:t>14/08/2019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E765-10B7-4487-BFA5-69E689E455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92947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1A9-D716-4E88-8E93-D06FB77A325D}" type="datetimeFigureOut">
              <a:rPr lang="es-PE" smtClean="0"/>
              <a:t>14/08/2019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E765-10B7-4487-BFA5-69E689E455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31632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1A9-D716-4E88-8E93-D06FB77A325D}" type="datetimeFigureOut">
              <a:rPr lang="es-PE" smtClean="0"/>
              <a:t>14/08/2019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E765-10B7-4487-BFA5-69E689E455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06762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1A9-D716-4E88-8E93-D06FB77A325D}" type="datetimeFigureOut">
              <a:rPr lang="es-PE" smtClean="0"/>
              <a:t>14/08/2019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E765-10B7-4487-BFA5-69E689E455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95768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1A9-D716-4E88-8E93-D06FB77A325D}" type="datetimeFigureOut">
              <a:rPr lang="es-PE" smtClean="0"/>
              <a:t>14/08/2019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E765-10B7-4487-BFA5-69E689E455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7130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1A9-D716-4E88-8E93-D06FB77A325D}" type="datetimeFigureOut">
              <a:rPr lang="es-PE" smtClean="0"/>
              <a:t>14/08/2019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E765-10B7-4487-BFA5-69E689E455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56190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1A9-D716-4E88-8E93-D06FB77A325D}" type="datetimeFigureOut">
              <a:rPr lang="es-PE" smtClean="0"/>
              <a:t>14/08/2019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E765-10B7-4487-BFA5-69E689E455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15502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1A9-D716-4E88-8E93-D06FB77A325D}" type="datetimeFigureOut">
              <a:rPr lang="es-PE" smtClean="0"/>
              <a:t>14/08/2019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E765-10B7-4487-BFA5-69E689E455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88911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E129-7A49-450C-BD97-6B964A92EC30}" type="datetimeFigureOut">
              <a:rPr lang="es-ES" smtClean="0"/>
              <a:t>14/08/2019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9BBE-D22D-46F2-A53E-332680AF907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95395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1A9-D716-4E88-8E93-D06FB77A325D}" type="datetimeFigureOut">
              <a:rPr lang="es-PE" smtClean="0"/>
              <a:t>14/08/2019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E765-10B7-4487-BFA5-69E689E455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93230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1A9-D716-4E88-8E93-D06FB77A325D}" type="datetimeFigureOut">
              <a:rPr lang="es-PE" smtClean="0"/>
              <a:t>14/08/2019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E765-10B7-4487-BFA5-69E689E455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48058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1A9-D716-4E88-8E93-D06FB77A325D}" type="datetimeFigureOut">
              <a:rPr lang="es-PE" smtClean="0"/>
              <a:t>14/08/2019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E765-10B7-4487-BFA5-69E689E455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30075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E129-7A49-450C-BD97-6B964A92EC30}" type="datetimeFigureOut">
              <a:rPr lang="es-ES" smtClean="0"/>
              <a:t>14/08/2019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9BBE-D22D-46F2-A53E-332680AF907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97943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E129-7A49-450C-BD97-6B964A92EC30}" type="datetimeFigureOut">
              <a:rPr lang="es-ES" smtClean="0"/>
              <a:t>14/08/2019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9BBE-D22D-46F2-A53E-332680AF907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92884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E129-7A49-450C-BD97-6B964A92EC30}" type="datetimeFigureOut">
              <a:rPr lang="es-ES" smtClean="0"/>
              <a:t>14/08/2019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9BBE-D22D-46F2-A53E-332680AF907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44618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E129-7A49-450C-BD97-6B964A92EC30}" type="datetimeFigureOut">
              <a:rPr lang="es-ES" smtClean="0"/>
              <a:t>14/08/2019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9BBE-D22D-46F2-A53E-332680AF907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2539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E129-7A49-450C-BD97-6B964A92EC30}" type="datetimeFigureOut">
              <a:rPr lang="es-ES" smtClean="0"/>
              <a:t>14/08/2019</a:t>
            </a:fld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9BBE-D22D-46F2-A53E-332680AF907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85350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E129-7A49-450C-BD97-6B964A92EC30}" type="datetimeFigureOut">
              <a:rPr lang="es-ES" smtClean="0"/>
              <a:t>14/08/2019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9BBE-D22D-46F2-A53E-332680AF907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4562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E129-7A49-450C-BD97-6B964A92EC30}" type="datetimeFigureOut">
              <a:rPr lang="es-ES" smtClean="0"/>
              <a:t>14/08/2019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9BBE-D22D-46F2-A53E-332680AF907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80150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EE129-7A49-450C-BD97-6B964A92EC30}" type="datetimeFigureOut">
              <a:rPr lang="es-ES" smtClean="0"/>
              <a:t>14/08/2019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79BBE-D22D-46F2-A53E-332680AF907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53938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1A9-D716-4E88-8E93-D06FB77A325D}" type="datetimeFigureOut">
              <a:rPr lang="es-PE" smtClean="0"/>
              <a:t>14/08/2019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8E765-10B7-4487-BFA5-69E689E455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7453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tif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tiff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11" Type="http://schemas.openxmlformats.org/officeDocument/2006/relationships/image" Target="../media/image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11" Type="http://schemas.openxmlformats.org/officeDocument/2006/relationships/image" Target="../media/image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E22986C0-CD6A-4C0B-B6C4-38B6DD447EE7}"/>
              </a:ext>
            </a:extLst>
          </p:cNvPr>
          <p:cNvSpPr/>
          <p:nvPr/>
        </p:nvSpPr>
        <p:spPr>
          <a:xfrm>
            <a:off x="625655" y="2279313"/>
            <a:ext cx="819858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Narrativa e identificación de actores</a:t>
            </a:r>
            <a:r>
              <a:rPr kumimoji="0" lang="es-ES" sz="600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principales para la ERDRBE</a:t>
            </a:r>
            <a:endParaRPr kumimoji="0" lang="es-PE" sz="6000" i="0" u="none" strike="noStrike" kern="1200" cap="none" spc="0" normalizeH="0" baseline="0" noProof="0" dirty="0">
              <a:ln>
                <a:noFill/>
              </a:ln>
              <a:solidFill>
                <a:srgbClr val="5D7373"/>
              </a:solidFill>
              <a:effectLst/>
              <a:uLnTx/>
              <a:uFillTx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5" name="Rectangle 1">
            <a:extLst>
              <a:ext uri="{FF2B5EF4-FFF2-40B4-BE49-F238E27FC236}">
                <a16:creationId xmlns:a16="http://schemas.microsoft.com/office/drawing/2014/main" id="{4960A744-B8BB-4A85-BE7C-4C3218E9C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6539" y="6424322"/>
            <a:ext cx="291092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200" b="1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Adobe Devanagari" panose="02040503050201020203" pitchFamily="18" charset="0"/>
              </a:rPr>
              <a:t>Moyobamba,  12 de agosto del 2019 </a:t>
            </a:r>
            <a:endParaRPr kumimoji="0" lang="es-PE" altLang="es-PE" sz="1200" b="0" i="0" u="none" strike="noStrike" kern="1200" cap="none" spc="0" normalizeH="0" baseline="0" noProof="0" dirty="0">
              <a:ln>
                <a:noFill/>
              </a:ln>
              <a:solidFill>
                <a:srgbClr val="5D7373"/>
              </a:solidFill>
              <a:effectLst/>
              <a:uLnTx/>
              <a:uFillTx/>
              <a:latin typeface="+mj-lt"/>
              <a:cs typeface="Adobe Devanagari" panose="02040503050201020203" pitchFamily="18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3CA419C-27C3-4D88-9EB9-80D753337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8" y="1385809"/>
            <a:ext cx="3010884" cy="842982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B1A988A6-1466-4B58-981A-3538DDDA67B1}"/>
              </a:ext>
            </a:extLst>
          </p:cNvPr>
          <p:cNvGrpSpPr/>
          <p:nvPr/>
        </p:nvGrpSpPr>
        <p:grpSpPr>
          <a:xfrm>
            <a:off x="83470" y="100425"/>
            <a:ext cx="9060530" cy="717676"/>
            <a:chOff x="83470" y="100425"/>
            <a:chExt cx="9060530" cy="717676"/>
          </a:xfrm>
        </p:grpSpPr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1B6E061C-6A87-4781-AB6F-2B676CCDFCF5}"/>
                </a:ext>
              </a:extLst>
            </p:cNvPr>
            <p:cNvGrpSpPr/>
            <p:nvPr/>
          </p:nvGrpSpPr>
          <p:grpSpPr>
            <a:xfrm>
              <a:off x="1404677" y="100425"/>
              <a:ext cx="7739323" cy="717676"/>
              <a:chOff x="1404677" y="100425"/>
              <a:chExt cx="7739323" cy="717676"/>
            </a:xfrm>
          </p:grpSpPr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369917ED-D63F-481B-AC52-77D3C0F1009A}"/>
                  </a:ext>
                </a:extLst>
              </p:cNvPr>
              <p:cNvSpPr/>
              <p:nvPr/>
            </p:nvSpPr>
            <p:spPr>
              <a:xfrm>
                <a:off x="3941978" y="107563"/>
                <a:ext cx="5202022" cy="710538"/>
              </a:xfrm>
              <a:custGeom>
                <a:avLst/>
                <a:gdLst>
                  <a:gd name="connsiteX0" fmla="*/ 355269 w 5202022"/>
                  <a:gd name="connsiteY0" fmla="*/ 0 h 710538"/>
                  <a:gd name="connsiteX1" fmla="*/ 5202022 w 5202022"/>
                  <a:gd name="connsiteY1" fmla="*/ 0 h 710538"/>
                  <a:gd name="connsiteX2" fmla="*/ 5202022 w 5202022"/>
                  <a:gd name="connsiteY2" fmla="*/ 710538 h 710538"/>
                  <a:gd name="connsiteX3" fmla="*/ 355269 w 5202022"/>
                  <a:gd name="connsiteY3" fmla="*/ 710538 h 710538"/>
                  <a:gd name="connsiteX4" fmla="*/ 0 w 5202022"/>
                  <a:gd name="connsiteY4" fmla="*/ 355269 h 710538"/>
                  <a:gd name="connsiteX5" fmla="*/ 355269 w 5202022"/>
                  <a:gd name="connsiteY5" fmla="*/ 0 h 710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02022" h="710538">
                    <a:moveTo>
                      <a:pt x="355269" y="0"/>
                    </a:moveTo>
                    <a:lnTo>
                      <a:pt x="5202022" y="0"/>
                    </a:lnTo>
                    <a:lnTo>
                      <a:pt x="5202022" y="710538"/>
                    </a:lnTo>
                    <a:lnTo>
                      <a:pt x="355269" y="710538"/>
                    </a:lnTo>
                    <a:cubicBezTo>
                      <a:pt x="159059" y="710538"/>
                      <a:pt x="0" y="551479"/>
                      <a:pt x="0" y="355269"/>
                    </a:cubicBezTo>
                    <a:cubicBezTo>
                      <a:pt x="0" y="159059"/>
                      <a:pt x="159059" y="0"/>
                      <a:pt x="355269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1800" b="0" i="0" u="none" strike="noStrike" kern="1200" cap="none" spc="0" normalizeH="0" baseline="0" noProof="0">
                  <a:ln>
                    <a:noFill/>
                  </a:ln>
                  <a:solidFill>
                    <a:srgbClr val="F0EE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2" name="Imagen 21">
                <a:extLst>
                  <a:ext uri="{FF2B5EF4-FFF2-40B4-BE49-F238E27FC236}">
                    <a16:creationId xmlns:a16="http://schemas.microsoft.com/office/drawing/2014/main" id="{9F9ED07B-BC88-48B3-826D-E5D5D96373D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15598" y="156679"/>
                <a:ext cx="428625" cy="597535"/>
              </a:xfrm>
              <a:prstGeom prst="rect">
                <a:avLst/>
              </a:prstGeom>
            </p:spPr>
          </p:pic>
          <p:pic>
            <p:nvPicPr>
              <p:cNvPr id="23" name="Imagen 22">
                <a:extLst>
                  <a:ext uri="{FF2B5EF4-FFF2-40B4-BE49-F238E27FC236}">
                    <a16:creationId xmlns:a16="http://schemas.microsoft.com/office/drawing/2014/main" id="{57BBA7F3-6BCB-4A1A-811F-955F946CC5D4}"/>
                  </a:ext>
                </a:extLst>
              </p:cNvPr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2211" y="235600"/>
                <a:ext cx="988060" cy="476250"/>
              </a:xfrm>
              <a:prstGeom prst="rect">
                <a:avLst/>
              </a:prstGeom>
            </p:spPr>
          </p:pic>
          <p:pic>
            <p:nvPicPr>
              <p:cNvPr id="24" name="Imagen 23">
                <a:extLst>
                  <a:ext uri="{FF2B5EF4-FFF2-40B4-BE49-F238E27FC236}">
                    <a16:creationId xmlns:a16="http://schemas.microsoft.com/office/drawing/2014/main" id="{8F36518C-2736-4032-86FF-DEF1C8787D7C}"/>
                  </a:ext>
                </a:extLst>
              </p:cNvPr>
              <p:cNvPicPr/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60" r="14815"/>
              <a:stretch/>
            </p:blipFill>
            <p:spPr>
              <a:xfrm>
                <a:off x="8553954" y="100425"/>
                <a:ext cx="567202" cy="691171"/>
              </a:xfrm>
              <a:prstGeom prst="rect">
                <a:avLst/>
              </a:prstGeom>
            </p:spPr>
          </p:pic>
          <p:pic>
            <p:nvPicPr>
              <p:cNvPr id="25" name="Imagen 24">
                <a:extLst>
                  <a:ext uri="{FF2B5EF4-FFF2-40B4-BE49-F238E27FC236}">
                    <a16:creationId xmlns:a16="http://schemas.microsoft.com/office/drawing/2014/main" id="{9C321BEA-34FD-4A12-93A1-13705C88BABA}"/>
                  </a:ext>
                </a:extLst>
              </p:cNvPr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6833" y="209079"/>
                <a:ext cx="861695" cy="539115"/>
              </a:xfrm>
              <a:prstGeom prst="rect">
                <a:avLst/>
              </a:prstGeom>
            </p:spPr>
          </p:pic>
          <p:pic>
            <p:nvPicPr>
              <p:cNvPr id="26" name="Imagen 25">
                <a:extLst>
                  <a:ext uri="{FF2B5EF4-FFF2-40B4-BE49-F238E27FC236}">
                    <a16:creationId xmlns:a16="http://schemas.microsoft.com/office/drawing/2014/main" id="{E372479B-F0D1-47F9-B8CD-069866A7DA27}"/>
                  </a:ext>
                </a:extLst>
              </p:cNvPr>
              <p:cNvPicPr/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459" b="12325"/>
              <a:stretch/>
            </p:blipFill>
            <p:spPr>
              <a:xfrm>
                <a:off x="4767068" y="156679"/>
                <a:ext cx="741045" cy="621665"/>
              </a:xfrm>
              <a:prstGeom prst="rect">
                <a:avLst/>
              </a:prstGeom>
            </p:spPr>
          </p:pic>
          <p:pic>
            <p:nvPicPr>
              <p:cNvPr id="27" name="Imagen 26" descr="Image result for solidaridad logo">
                <a:extLst>
                  <a:ext uri="{FF2B5EF4-FFF2-40B4-BE49-F238E27FC236}">
                    <a16:creationId xmlns:a16="http://schemas.microsoft.com/office/drawing/2014/main" id="{F65E3CD0-7821-4499-891F-E9B4883706D0}"/>
                  </a:ext>
                </a:extLst>
              </p:cNvPr>
              <p:cNvPicPr/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068" b="25267"/>
              <a:stretch/>
            </p:blipFill>
            <p:spPr bwMode="auto">
              <a:xfrm>
                <a:off x="5443996" y="345274"/>
                <a:ext cx="1039495" cy="34290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8" name="Imagen 27">
                <a:extLst>
                  <a:ext uri="{FF2B5EF4-FFF2-40B4-BE49-F238E27FC236}">
                    <a16:creationId xmlns:a16="http://schemas.microsoft.com/office/drawing/2014/main" id="{B899C35C-D00C-4D72-AC1B-2D50DA2CC6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5150" y="155188"/>
                <a:ext cx="1824237" cy="594859"/>
              </a:xfrm>
              <a:prstGeom prst="rect">
                <a:avLst/>
              </a:prstGeom>
            </p:spPr>
          </p:pic>
          <p:pic>
            <p:nvPicPr>
              <p:cNvPr id="29" name="Imagen 28">
                <a:extLst>
                  <a:ext uri="{FF2B5EF4-FFF2-40B4-BE49-F238E27FC236}">
                    <a16:creationId xmlns:a16="http://schemas.microsoft.com/office/drawing/2014/main" id="{66C931A6-1BBF-413C-803D-D26387DE1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4677" y="146283"/>
                <a:ext cx="316550" cy="633099"/>
              </a:xfrm>
              <a:prstGeom prst="rect">
                <a:avLst/>
              </a:prstGeom>
            </p:spPr>
          </p:pic>
        </p:grpSp>
        <p:pic>
          <p:nvPicPr>
            <p:cNvPr id="30" name="Imagen 29" descr="Resultado de imagen para nicfi logo">
              <a:extLst>
                <a:ext uri="{FF2B5EF4-FFF2-40B4-BE49-F238E27FC236}">
                  <a16:creationId xmlns:a16="http://schemas.microsoft.com/office/drawing/2014/main" id="{D1708AEF-BCA7-4842-9406-2991936B8230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70" y="188816"/>
              <a:ext cx="1247140" cy="62928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90950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E22986C0-CD6A-4C0B-B6C4-38B6DD447EE7}"/>
              </a:ext>
            </a:extLst>
          </p:cNvPr>
          <p:cNvSpPr/>
          <p:nvPr/>
        </p:nvSpPr>
        <p:spPr>
          <a:xfrm>
            <a:off x="472709" y="3646521"/>
            <a:ext cx="81985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4400" b="1" dirty="0">
                <a:solidFill>
                  <a:srgbClr val="5D7373"/>
                </a:solidFill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Gracias</a:t>
            </a:r>
            <a:endParaRPr kumimoji="0" lang="es-PE" sz="4400" b="1" i="0" u="none" strike="noStrike" kern="1200" cap="none" spc="0" normalizeH="0" baseline="0" noProof="0" dirty="0">
              <a:ln>
                <a:noFill/>
              </a:ln>
              <a:solidFill>
                <a:srgbClr val="5D7373"/>
              </a:solidFill>
              <a:effectLst/>
              <a:uLnTx/>
              <a:uFillTx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3CA419C-27C3-4D88-9EB9-80D753337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612" y="2753017"/>
            <a:ext cx="3010884" cy="842982"/>
          </a:xfrm>
          <a:prstGeom prst="rect">
            <a:avLst/>
          </a:prstGeom>
        </p:spPr>
      </p:pic>
      <p:grpSp>
        <p:nvGrpSpPr>
          <p:cNvPr id="30" name="Grupo 29">
            <a:extLst>
              <a:ext uri="{FF2B5EF4-FFF2-40B4-BE49-F238E27FC236}">
                <a16:creationId xmlns:a16="http://schemas.microsoft.com/office/drawing/2014/main" id="{6D4FD97C-8FF3-4D2A-A9AE-23AE8E0F2328}"/>
              </a:ext>
            </a:extLst>
          </p:cNvPr>
          <p:cNvGrpSpPr/>
          <p:nvPr/>
        </p:nvGrpSpPr>
        <p:grpSpPr>
          <a:xfrm>
            <a:off x="83470" y="100425"/>
            <a:ext cx="9060530" cy="717676"/>
            <a:chOff x="83470" y="100425"/>
            <a:chExt cx="9060530" cy="717676"/>
          </a:xfrm>
        </p:grpSpPr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2505656F-BFC5-4DE4-83F6-1CBDA11B013B}"/>
                </a:ext>
              </a:extLst>
            </p:cNvPr>
            <p:cNvGrpSpPr/>
            <p:nvPr/>
          </p:nvGrpSpPr>
          <p:grpSpPr>
            <a:xfrm>
              <a:off x="1404677" y="100425"/>
              <a:ext cx="7739323" cy="717676"/>
              <a:chOff x="1404677" y="100425"/>
              <a:chExt cx="7739323" cy="717676"/>
            </a:xfrm>
          </p:grpSpPr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id="{80AFBB29-F51E-485C-8A1F-A9B52D79453D}"/>
                  </a:ext>
                </a:extLst>
              </p:cNvPr>
              <p:cNvSpPr/>
              <p:nvPr/>
            </p:nvSpPr>
            <p:spPr>
              <a:xfrm>
                <a:off x="3941978" y="107563"/>
                <a:ext cx="5202022" cy="710538"/>
              </a:xfrm>
              <a:custGeom>
                <a:avLst/>
                <a:gdLst>
                  <a:gd name="connsiteX0" fmla="*/ 355269 w 5202022"/>
                  <a:gd name="connsiteY0" fmla="*/ 0 h 710538"/>
                  <a:gd name="connsiteX1" fmla="*/ 5202022 w 5202022"/>
                  <a:gd name="connsiteY1" fmla="*/ 0 h 710538"/>
                  <a:gd name="connsiteX2" fmla="*/ 5202022 w 5202022"/>
                  <a:gd name="connsiteY2" fmla="*/ 710538 h 710538"/>
                  <a:gd name="connsiteX3" fmla="*/ 355269 w 5202022"/>
                  <a:gd name="connsiteY3" fmla="*/ 710538 h 710538"/>
                  <a:gd name="connsiteX4" fmla="*/ 0 w 5202022"/>
                  <a:gd name="connsiteY4" fmla="*/ 355269 h 710538"/>
                  <a:gd name="connsiteX5" fmla="*/ 355269 w 5202022"/>
                  <a:gd name="connsiteY5" fmla="*/ 0 h 710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02022" h="710538">
                    <a:moveTo>
                      <a:pt x="355269" y="0"/>
                    </a:moveTo>
                    <a:lnTo>
                      <a:pt x="5202022" y="0"/>
                    </a:lnTo>
                    <a:lnTo>
                      <a:pt x="5202022" y="710538"/>
                    </a:lnTo>
                    <a:lnTo>
                      <a:pt x="355269" y="710538"/>
                    </a:lnTo>
                    <a:cubicBezTo>
                      <a:pt x="159059" y="710538"/>
                      <a:pt x="0" y="551479"/>
                      <a:pt x="0" y="355269"/>
                    </a:cubicBezTo>
                    <a:cubicBezTo>
                      <a:pt x="0" y="159059"/>
                      <a:pt x="159059" y="0"/>
                      <a:pt x="355269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1800" b="0" i="0" u="none" strike="noStrike" kern="1200" cap="none" spc="0" normalizeH="0" baseline="0" noProof="0">
                  <a:ln>
                    <a:noFill/>
                  </a:ln>
                  <a:solidFill>
                    <a:srgbClr val="F0EE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4" name="Imagen 33">
                <a:extLst>
                  <a:ext uri="{FF2B5EF4-FFF2-40B4-BE49-F238E27FC236}">
                    <a16:creationId xmlns:a16="http://schemas.microsoft.com/office/drawing/2014/main" id="{2771B2E6-D926-4433-A1C9-693432A2F04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15598" y="156679"/>
                <a:ext cx="428625" cy="597535"/>
              </a:xfrm>
              <a:prstGeom prst="rect">
                <a:avLst/>
              </a:prstGeom>
            </p:spPr>
          </p:pic>
          <p:pic>
            <p:nvPicPr>
              <p:cNvPr id="35" name="Imagen 34">
                <a:extLst>
                  <a:ext uri="{FF2B5EF4-FFF2-40B4-BE49-F238E27FC236}">
                    <a16:creationId xmlns:a16="http://schemas.microsoft.com/office/drawing/2014/main" id="{0F4B6FDA-71FF-4019-A787-BFA517A266C5}"/>
                  </a:ext>
                </a:extLst>
              </p:cNvPr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2211" y="235600"/>
                <a:ext cx="988060" cy="476250"/>
              </a:xfrm>
              <a:prstGeom prst="rect">
                <a:avLst/>
              </a:prstGeom>
            </p:spPr>
          </p:pic>
          <p:pic>
            <p:nvPicPr>
              <p:cNvPr id="36" name="Imagen 35">
                <a:extLst>
                  <a:ext uri="{FF2B5EF4-FFF2-40B4-BE49-F238E27FC236}">
                    <a16:creationId xmlns:a16="http://schemas.microsoft.com/office/drawing/2014/main" id="{381E1D6D-8C9C-4580-AFFE-618D6DBEB2DA}"/>
                  </a:ext>
                </a:extLst>
              </p:cNvPr>
              <p:cNvPicPr/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60" r="14815"/>
              <a:stretch/>
            </p:blipFill>
            <p:spPr>
              <a:xfrm>
                <a:off x="8553954" y="100425"/>
                <a:ext cx="567202" cy="691171"/>
              </a:xfrm>
              <a:prstGeom prst="rect">
                <a:avLst/>
              </a:prstGeom>
            </p:spPr>
          </p:pic>
          <p:pic>
            <p:nvPicPr>
              <p:cNvPr id="37" name="Imagen 36">
                <a:extLst>
                  <a:ext uri="{FF2B5EF4-FFF2-40B4-BE49-F238E27FC236}">
                    <a16:creationId xmlns:a16="http://schemas.microsoft.com/office/drawing/2014/main" id="{BE026085-EF10-456E-BE82-64ECAE135D90}"/>
                  </a:ext>
                </a:extLst>
              </p:cNvPr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6833" y="209079"/>
                <a:ext cx="861695" cy="539115"/>
              </a:xfrm>
              <a:prstGeom prst="rect">
                <a:avLst/>
              </a:prstGeom>
            </p:spPr>
          </p:pic>
          <p:pic>
            <p:nvPicPr>
              <p:cNvPr id="38" name="Imagen 37">
                <a:extLst>
                  <a:ext uri="{FF2B5EF4-FFF2-40B4-BE49-F238E27FC236}">
                    <a16:creationId xmlns:a16="http://schemas.microsoft.com/office/drawing/2014/main" id="{835926B7-AD43-4B1F-A3ED-150C34AC0720}"/>
                  </a:ext>
                </a:extLst>
              </p:cNvPr>
              <p:cNvPicPr/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459" b="12325"/>
              <a:stretch/>
            </p:blipFill>
            <p:spPr>
              <a:xfrm>
                <a:off x="4767068" y="156679"/>
                <a:ext cx="741045" cy="621665"/>
              </a:xfrm>
              <a:prstGeom prst="rect">
                <a:avLst/>
              </a:prstGeom>
            </p:spPr>
          </p:pic>
          <p:pic>
            <p:nvPicPr>
              <p:cNvPr id="39" name="Imagen 38" descr="Image result for solidaridad logo">
                <a:extLst>
                  <a:ext uri="{FF2B5EF4-FFF2-40B4-BE49-F238E27FC236}">
                    <a16:creationId xmlns:a16="http://schemas.microsoft.com/office/drawing/2014/main" id="{327FE14B-F6E7-4F13-A770-448D264AA9C3}"/>
                  </a:ext>
                </a:extLst>
              </p:cNvPr>
              <p:cNvPicPr/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068" b="25267"/>
              <a:stretch/>
            </p:blipFill>
            <p:spPr bwMode="auto">
              <a:xfrm>
                <a:off x="5443996" y="345274"/>
                <a:ext cx="1039495" cy="34290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40" name="Imagen 39">
                <a:extLst>
                  <a:ext uri="{FF2B5EF4-FFF2-40B4-BE49-F238E27FC236}">
                    <a16:creationId xmlns:a16="http://schemas.microsoft.com/office/drawing/2014/main" id="{CD9A8DDE-AEFA-41B3-BE2A-FCA9696F2C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5150" y="155188"/>
                <a:ext cx="1824237" cy="594859"/>
              </a:xfrm>
              <a:prstGeom prst="rect">
                <a:avLst/>
              </a:prstGeom>
            </p:spPr>
          </p:pic>
          <p:pic>
            <p:nvPicPr>
              <p:cNvPr id="41" name="Imagen 40">
                <a:extLst>
                  <a:ext uri="{FF2B5EF4-FFF2-40B4-BE49-F238E27FC236}">
                    <a16:creationId xmlns:a16="http://schemas.microsoft.com/office/drawing/2014/main" id="{592953A1-F9B2-4D42-AC6D-EE81E16A63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4677" y="146283"/>
                <a:ext cx="316550" cy="633099"/>
              </a:xfrm>
              <a:prstGeom prst="rect">
                <a:avLst/>
              </a:prstGeom>
            </p:spPr>
          </p:pic>
        </p:grpSp>
        <p:pic>
          <p:nvPicPr>
            <p:cNvPr id="32" name="Imagen 31" descr="Resultado de imagen para nicfi logo">
              <a:extLst>
                <a:ext uri="{FF2B5EF4-FFF2-40B4-BE49-F238E27FC236}">
                  <a16:creationId xmlns:a16="http://schemas.microsoft.com/office/drawing/2014/main" id="{13B97AAF-81C4-4BEB-83F6-7D197ABF522C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70" y="188816"/>
              <a:ext cx="1247140" cy="62928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17809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128F8FE2-D342-4378-9A7A-F899B0B1E9FA}"/>
              </a:ext>
            </a:extLst>
          </p:cNvPr>
          <p:cNvGrpSpPr/>
          <p:nvPr/>
        </p:nvGrpSpPr>
        <p:grpSpPr>
          <a:xfrm>
            <a:off x="83470" y="100425"/>
            <a:ext cx="9060530" cy="717676"/>
            <a:chOff x="83470" y="100425"/>
            <a:chExt cx="9060530" cy="717676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C6944F0D-7094-405B-83B1-6B1C3E3DE690}"/>
                </a:ext>
              </a:extLst>
            </p:cNvPr>
            <p:cNvGrpSpPr/>
            <p:nvPr/>
          </p:nvGrpSpPr>
          <p:grpSpPr>
            <a:xfrm>
              <a:off x="1404677" y="100425"/>
              <a:ext cx="7739323" cy="717676"/>
              <a:chOff x="1404677" y="100425"/>
              <a:chExt cx="7739323" cy="717676"/>
            </a:xfrm>
          </p:grpSpPr>
          <p:sp>
            <p:nvSpPr>
              <p:cNvPr id="7" name="Forma libre: forma 6">
                <a:extLst>
                  <a:ext uri="{FF2B5EF4-FFF2-40B4-BE49-F238E27FC236}">
                    <a16:creationId xmlns:a16="http://schemas.microsoft.com/office/drawing/2014/main" id="{8B0DDE46-E3D9-4166-A493-5516BA5F708E}"/>
                  </a:ext>
                </a:extLst>
              </p:cNvPr>
              <p:cNvSpPr/>
              <p:nvPr/>
            </p:nvSpPr>
            <p:spPr>
              <a:xfrm>
                <a:off x="3941978" y="107563"/>
                <a:ext cx="5202022" cy="710538"/>
              </a:xfrm>
              <a:custGeom>
                <a:avLst/>
                <a:gdLst>
                  <a:gd name="connsiteX0" fmla="*/ 355269 w 5202022"/>
                  <a:gd name="connsiteY0" fmla="*/ 0 h 710538"/>
                  <a:gd name="connsiteX1" fmla="*/ 5202022 w 5202022"/>
                  <a:gd name="connsiteY1" fmla="*/ 0 h 710538"/>
                  <a:gd name="connsiteX2" fmla="*/ 5202022 w 5202022"/>
                  <a:gd name="connsiteY2" fmla="*/ 710538 h 710538"/>
                  <a:gd name="connsiteX3" fmla="*/ 355269 w 5202022"/>
                  <a:gd name="connsiteY3" fmla="*/ 710538 h 710538"/>
                  <a:gd name="connsiteX4" fmla="*/ 0 w 5202022"/>
                  <a:gd name="connsiteY4" fmla="*/ 355269 h 710538"/>
                  <a:gd name="connsiteX5" fmla="*/ 355269 w 5202022"/>
                  <a:gd name="connsiteY5" fmla="*/ 0 h 710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02022" h="710538">
                    <a:moveTo>
                      <a:pt x="355269" y="0"/>
                    </a:moveTo>
                    <a:lnTo>
                      <a:pt x="5202022" y="0"/>
                    </a:lnTo>
                    <a:lnTo>
                      <a:pt x="5202022" y="710538"/>
                    </a:lnTo>
                    <a:lnTo>
                      <a:pt x="355269" y="710538"/>
                    </a:lnTo>
                    <a:cubicBezTo>
                      <a:pt x="159059" y="710538"/>
                      <a:pt x="0" y="551479"/>
                      <a:pt x="0" y="355269"/>
                    </a:cubicBezTo>
                    <a:cubicBezTo>
                      <a:pt x="0" y="159059"/>
                      <a:pt x="159059" y="0"/>
                      <a:pt x="355269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1800" b="0" i="0" u="none" strike="noStrike" kern="1200" cap="none" spc="0" normalizeH="0" baseline="0" noProof="0">
                  <a:ln>
                    <a:noFill/>
                  </a:ln>
                  <a:solidFill>
                    <a:srgbClr val="F0EE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839E4A0F-778F-4612-8955-B582F8B12C52}"/>
                  </a:ext>
                </a:extLst>
              </p:cNvPr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315598" y="156679"/>
                <a:ext cx="428625" cy="597535"/>
              </a:xfrm>
              <a:prstGeom prst="rect">
                <a:avLst/>
              </a:prstGeom>
            </p:spPr>
          </p:pic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50FD4584-EF6D-4569-8C02-6B2AFD07A84E}"/>
                  </a:ext>
                </a:extLst>
              </p:cNvPr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2211" y="235600"/>
                <a:ext cx="988060" cy="476250"/>
              </a:xfrm>
              <a:prstGeom prst="rect">
                <a:avLst/>
              </a:prstGeom>
            </p:spPr>
          </p:pic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D621B566-13D0-44E9-BC6D-B27A6AE21D96}"/>
                  </a:ext>
                </a:extLst>
              </p:cNvPr>
              <p:cNvPicPr/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60" r="14815"/>
              <a:stretch/>
            </p:blipFill>
            <p:spPr>
              <a:xfrm>
                <a:off x="8553954" y="100425"/>
                <a:ext cx="567202" cy="691171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A9D2086B-B8A7-4587-80CB-761D70DCC6F7}"/>
                  </a:ext>
                </a:extLst>
              </p:cNvPr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6833" y="209079"/>
                <a:ext cx="861695" cy="539115"/>
              </a:xfrm>
              <a:prstGeom prst="rect">
                <a:avLst/>
              </a:prstGeom>
            </p:spPr>
          </p:pic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2A862D41-4010-4325-A5C4-7D5D81C8DF54}"/>
                  </a:ext>
                </a:extLst>
              </p:cNvPr>
              <p:cNvPicPr/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459" b="12325"/>
              <a:stretch/>
            </p:blipFill>
            <p:spPr>
              <a:xfrm>
                <a:off x="4767068" y="156679"/>
                <a:ext cx="741045" cy="621665"/>
              </a:xfrm>
              <a:prstGeom prst="rect">
                <a:avLst/>
              </a:prstGeom>
            </p:spPr>
          </p:pic>
          <p:pic>
            <p:nvPicPr>
              <p:cNvPr id="13" name="Imagen 12" descr="Image result for solidaridad logo">
                <a:extLst>
                  <a:ext uri="{FF2B5EF4-FFF2-40B4-BE49-F238E27FC236}">
                    <a16:creationId xmlns:a16="http://schemas.microsoft.com/office/drawing/2014/main" id="{672E46DC-F863-4F3A-976B-31DA37461338}"/>
                  </a:ext>
                </a:extLst>
              </p:cNvPr>
              <p:cNvPicPr/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068" b="25267"/>
              <a:stretch/>
            </p:blipFill>
            <p:spPr bwMode="auto">
              <a:xfrm>
                <a:off x="5443996" y="345274"/>
                <a:ext cx="1039495" cy="34290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35302E76-DB7E-474E-B56A-92FB6DE83A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5150" y="155188"/>
                <a:ext cx="1824237" cy="594859"/>
              </a:xfrm>
              <a:prstGeom prst="rect">
                <a:avLst/>
              </a:prstGeom>
            </p:spPr>
          </p:pic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94805B85-F06C-4BB2-9C5A-6610B94EB4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4677" y="146283"/>
                <a:ext cx="316550" cy="633099"/>
              </a:xfrm>
              <a:prstGeom prst="rect">
                <a:avLst/>
              </a:prstGeom>
            </p:spPr>
          </p:pic>
        </p:grpSp>
        <p:pic>
          <p:nvPicPr>
            <p:cNvPr id="6" name="Imagen 5" descr="Resultado de imagen para nicfi logo">
              <a:extLst>
                <a:ext uri="{FF2B5EF4-FFF2-40B4-BE49-F238E27FC236}">
                  <a16:creationId xmlns:a16="http://schemas.microsoft.com/office/drawing/2014/main" id="{254FB17B-7974-47C0-A186-6D65605BCFCE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70" y="188816"/>
              <a:ext cx="1247140" cy="6292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0A8C45BD-A68C-4498-8F93-CB02F50FE319}"/>
              </a:ext>
            </a:extLst>
          </p:cNvPr>
          <p:cNvGrpSpPr/>
          <p:nvPr/>
        </p:nvGrpSpPr>
        <p:grpSpPr>
          <a:xfrm>
            <a:off x="1042283" y="825239"/>
            <a:ext cx="6595122" cy="2754600"/>
            <a:chOff x="1845150" y="1292830"/>
            <a:chExt cx="6595122" cy="2754600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DD1C36F5-CF8C-41E3-8CAA-3A8FBBAE0D9F}"/>
                </a:ext>
              </a:extLst>
            </p:cNvPr>
            <p:cNvSpPr/>
            <p:nvPr/>
          </p:nvSpPr>
          <p:spPr>
            <a:xfrm>
              <a:off x="2531343" y="1880826"/>
              <a:ext cx="5908929" cy="1716226"/>
            </a:xfrm>
            <a:prstGeom prst="rect">
              <a:avLst/>
            </a:prstGeom>
            <a:solidFill>
              <a:schemeClr val="bg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74D55CC7-F0EA-48C8-A3A6-C1F5BDF91CF1}"/>
                </a:ext>
              </a:extLst>
            </p:cNvPr>
            <p:cNvSpPr/>
            <p:nvPr/>
          </p:nvSpPr>
          <p:spPr>
            <a:xfrm>
              <a:off x="3896897" y="1842726"/>
              <a:ext cx="4543373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540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Construcción de la narrativa</a:t>
              </a:r>
              <a:endParaRPr kumimoji="0" lang="es-PE" sz="540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7DA87443-185E-449D-9413-43378E6C084F}"/>
                </a:ext>
              </a:extLst>
            </p:cNvPr>
            <p:cNvSpPr/>
            <p:nvPr/>
          </p:nvSpPr>
          <p:spPr>
            <a:xfrm>
              <a:off x="1845150" y="1292830"/>
              <a:ext cx="3169968" cy="27546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730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kumimoji="0" lang="es-PE" sz="1730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B5E776DE-3D4B-4CE6-8D46-26FB24D37EAD}"/>
                </a:ext>
              </a:extLst>
            </p:cNvPr>
            <p:cNvSpPr/>
            <p:nvPr/>
          </p:nvSpPr>
          <p:spPr>
            <a:xfrm>
              <a:off x="2531343" y="3112667"/>
              <a:ext cx="121049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00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Sesión</a:t>
              </a:r>
              <a:endParaRPr kumimoji="0" lang="es-PE" sz="200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Imagen 21">
            <a:extLst>
              <a:ext uri="{FF2B5EF4-FFF2-40B4-BE49-F238E27FC236}">
                <a16:creationId xmlns:a16="http://schemas.microsoft.com/office/drawing/2014/main" id="{45820C76-A9A1-439D-A48C-4F30752762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38" y="4639883"/>
            <a:ext cx="3010884" cy="842982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C3DFF7C9-19ED-4E3B-AF03-495FC35A8179}"/>
              </a:ext>
            </a:extLst>
          </p:cNvPr>
          <p:cNvSpPr/>
          <p:nvPr/>
        </p:nvSpPr>
        <p:spPr>
          <a:xfrm>
            <a:off x="5318024" y="4785446"/>
            <a:ext cx="16835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Planteamiento del Cambio</a:t>
            </a:r>
            <a:endParaRPr kumimoji="0" lang="es-PE" sz="2000" i="0" u="none" strike="noStrike" kern="1200" cap="none" spc="0" normalizeH="0" baseline="0" noProof="0" dirty="0">
              <a:ln>
                <a:noFill/>
              </a:ln>
              <a:solidFill>
                <a:srgbClr val="5D7373"/>
              </a:solidFill>
              <a:effectLst/>
              <a:uLnTx/>
              <a:uFillTx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5EC18B0C-9635-4664-92EB-23D126675125}"/>
              </a:ext>
            </a:extLst>
          </p:cNvPr>
          <p:cNvSpPr/>
          <p:nvPr/>
        </p:nvSpPr>
        <p:spPr>
          <a:xfrm>
            <a:off x="3466158" y="4977826"/>
            <a:ext cx="391595" cy="415978"/>
          </a:xfrm>
          <a:prstGeom prst="rightArrow">
            <a:avLst>
              <a:gd name="adj1" fmla="val 50000"/>
              <a:gd name="adj2" fmla="val 65810"/>
            </a:avLst>
          </a:prstGeom>
          <a:solidFill>
            <a:srgbClr val="077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91FEF47B-2D03-4AA7-AAE9-A7EB0FB150A8}"/>
              </a:ext>
            </a:extLst>
          </p:cNvPr>
          <p:cNvSpPr/>
          <p:nvPr/>
        </p:nvSpPr>
        <p:spPr>
          <a:xfrm>
            <a:off x="3766033" y="4831872"/>
            <a:ext cx="13096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Sentido de Urgencia</a:t>
            </a:r>
            <a:endParaRPr kumimoji="0" lang="es-PE" sz="2000" i="0" u="none" strike="noStrike" kern="1200" cap="none" spc="0" normalizeH="0" baseline="0" noProof="0" dirty="0">
              <a:ln>
                <a:noFill/>
              </a:ln>
              <a:solidFill>
                <a:srgbClr val="5D7373"/>
              </a:solidFill>
              <a:effectLst/>
              <a:uLnTx/>
              <a:uFillTx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Flecha: a la derecha 26">
            <a:extLst>
              <a:ext uri="{FF2B5EF4-FFF2-40B4-BE49-F238E27FC236}">
                <a16:creationId xmlns:a16="http://schemas.microsoft.com/office/drawing/2014/main" id="{8283E654-CAD3-45AD-9817-862AB8DD59C3}"/>
              </a:ext>
            </a:extLst>
          </p:cNvPr>
          <p:cNvSpPr/>
          <p:nvPr/>
        </p:nvSpPr>
        <p:spPr>
          <a:xfrm>
            <a:off x="5018484" y="4931400"/>
            <a:ext cx="391595" cy="415978"/>
          </a:xfrm>
          <a:prstGeom prst="rightArrow">
            <a:avLst>
              <a:gd name="adj1" fmla="val 50000"/>
              <a:gd name="adj2" fmla="val 65810"/>
            </a:avLst>
          </a:prstGeom>
          <a:noFill/>
          <a:ln>
            <a:solidFill>
              <a:srgbClr val="077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DF8FFF71-8298-49ED-A22E-5FBE891EEC4A}"/>
              </a:ext>
            </a:extLst>
          </p:cNvPr>
          <p:cNvSpPr/>
          <p:nvPr/>
        </p:nvSpPr>
        <p:spPr>
          <a:xfrm>
            <a:off x="7394061" y="4416563"/>
            <a:ext cx="168354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</a:t>
            </a:r>
            <a:endParaRPr kumimoji="0" lang="es-PE" sz="2000" i="0" u="none" strike="noStrike" kern="1200" cap="none" spc="0" normalizeH="0" baseline="0" noProof="0" dirty="0">
              <a:ln>
                <a:noFill/>
              </a:ln>
              <a:solidFill>
                <a:srgbClr val="5D7373"/>
              </a:solidFill>
              <a:effectLst/>
              <a:uLnTx/>
              <a:uFillTx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Flecha: a la derecha 28">
            <a:extLst>
              <a:ext uri="{FF2B5EF4-FFF2-40B4-BE49-F238E27FC236}">
                <a16:creationId xmlns:a16="http://schemas.microsoft.com/office/drawing/2014/main" id="{006F45D7-ECFD-4068-B734-CE724257C445}"/>
              </a:ext>
            </a:extLst>
          </p:cNvPr>
          <p:cNvSpPr/>
          <p:nvPr/>
        </p:nvSpPr>
        <p:spPr>
          <a:xfrm>
            <a:off x="7046379" y="4485038"/>
            <a:ext cx="288000" cy="288000"/>
          </a:xfrm>
          <a:prstGeom prst="rightArrow">
            <a:avLst>
              <a:gd name="adj1" fmla="val 50000"/>
              <a:gd name="adj2" fmla="val 65810"/>
            </a:avLst>
          </a:prstGeom>
          <a:noFill/>
          <a:ln>
            <a:solidFill>
              <a:srgbClr val="077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368AE471-DF42-4E61-9E3E-353462C6EDB1}"/>
              </a:ext>
            </a:extLst>
          </p:cNvPr>
          <p:cNvSpPr/>
          <p:nvPr/>
        </p:nvSpPr>
        <p:spPr>
          <a:xfrm>
            <a:off x="1836480" y="3455379"/>
            <a:ext cx="5570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vamos a hacer?</a:t>
            </a:r>
            <a:endParaRPr kumimoji="0" lang="es-PE" sz="3600" i="0" u="none" strike="noStrike" kern="1200" cap="none" spc="0" normalizeH="0" baseline="0" noProof="0" dirty="0">
              <a:ln>
                <a:noFill/>
              </a:ln>
              <a:solidFill>
                <a:srgbClr val="5D7373"/>
              </a:solidFill>
              <a:effectLst/>
              <a:uLnTx/>
              <a:uFillTx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4B515134-369F-48D9-AB02-FE4DAAAFF388}"/>
              </a:ext>
            </a:extLst>
          </p:cNvPr>
          <p:cNvSpPr/>
          <p:nvPr/>
        </p:nvSpPr>
        <p:spPr>
          <a:xfrm>
            <a:off x="3682567" y="4122116"/>
            <a:ext cx="2000745" cy="45719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1CCA5267-3FA9-463E-B9FC-25381CA4B32D}"/>
              </a:ext>
            </a:extLst>
          </p:cNvPr>
          <p:cNvSpPr/>
          <p:nvPr/>
        </p:nvSpPr>
        <p:spPr>
          <a:xfrm>
            <a:off x="7394061" y="4919223"/>
            <a:ext cx="168354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Beneficios</a:t>
            </a:r>
            <a:endParaRPr kumimoji="0" lang="es-PE" sz="2000" i="0" u="none" strike="noStrike" kern="1200" cap="none" spc="0" normalizeH="0" baseline="0" noProof="0" dirty="0">
              <a:ln>
                <a:noFill/>
              </a:ln>
              <a:solidFill>
                <a:srgbClr val="5D7373"/>
              </a:solidFill>
              <a:effectLst/>
              <a:uLnTx/>
              <a:uFillTx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Flecha: a la derecha 32">
            <a:extLst>
              <a:ext uri="{FF2B5EF4-FFF2-40B4-BE49-F238E27FC236}">
                <a16:creationId xmlns:a16="http://schemas.microsoft.com/office/drawing/2014/main" id="{B07FE51D-3899-44BB-81BE-723DCEA1A2F9}"/>
              </a:ext>
            </a:extLst>
          </p:cNvPr>
          <p:cNvSpPr/>
          <p:nvPr/>
        </p:nvSpPr>
        <p:spPr>
          <a:xfrm>
            <a:off x="7045139" y="4972911"/>
            <a:ext cx="288000" cy="288000"/>
          </a:xfrm>
          <a:prstGeom prst="rightArrow">
            <a:avLst>
              <a:gd name="adj1" fmla="val 50000"/>
              <a:gd name="adj2" fmla="val 65810"/>
            </a:avLst>
          </a:prstGeom>
          <a:noFill/>
          <a:ln>
            <a:solidFill>
              <a:srgbClr val="077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F01184E1-3E6B-4FEC-97A3-6DB4ABE15A9A}"/>
              </a:ext>
            </a:extLst>
          </p:cNvPr>
          <p:cNvSpPr/>
          <p:nvPr/>
        </p:nvSpPr>
        <p:spPr>
          <a:xfrm>
            <a:off x="7394061" y="5421883"/>
            <a:ext cx="168354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Etapas</a:t>
            </a:r>
            <a:endParaRPr kumimoji="0" lang="es-PE" sz="2000" i="0" u="none" strike="noStrike" kern="1200" cap="none" spc="0" normalizeH="0" baseline="0" noProof="0" dirty="0">
              <a:ln>
                <a:noFill/>
              </a:ln>
              <a:solidFill>
                <a:srgbClr val="5D7373"/>
              </a:solidFill>
              <a:effectLst/>
              <a:uLnTx/>
              <a:uFillTx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Flecha: a la derecha 34">
            <a:extLst>
              <a:ext uri="{FF2B5EF4-FFF2-40B4-BE49-F238E27FC236}">
                <a16:creationId xmlns:a16="http://schemas.microsoft.com/office/drawing/2014/main" id="{CA5A8D71-BC2D-4046-B115-45453CB5AE92}"/>
              </a:ext>
            </a:extLst>
          </p:cNvPr>
          <p:cNvSpPr/>
          <p:nvPr/>
        </p:nvSpPr>
        <p:spPr>
          <a:xfrm>
            <a:off x="7051736" y="5460784"/>
            <a:ext cx="288000" cy="288000"/>
          </a:xfrm>
          <a:prstGeom prst="rightArrow">
            <a:avLst>
              <a:gd name="adj1" fmla="val 50000"/>
              <a:gd name="adj2" fmla="val 65810"/>
            </a:avLst>
          </a:prstGeom>
          <a:noFill/>
          <a:ln>
            <a:solidFill>
              <a:srgbClr val="077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7288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" name="Gráfico 108">
            <a:extLst>
              <a:ext uri="{FF2B5EF4-FFF2-40B4-BE49-F238E27FC236}">
                <a16:creationId xmlns:a16="http://schemas.microsoft.com/office/drawing/2014/main" id="{DDBF09FF-60DE-4753-A2D9-10E6CF23C4E6}"/>
              </a:ext>
            </a:extLst>
          </p:cNvPr>
          <p:cNvGraphicFramePr>
            <a:graphicFrameLocks/>
          </p:cNvGraphicFramePr>
          <p:nvPr/>
        </p:nvGraphicFramePr>
        <p:xfrm>
          <a:off x="229904" y="343414"/>
          <a:ext cx="7671461" cy="6038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10" name="Grupo 109">
            <a:extLst>
              <a:ext uri="{FF2B5EF4-FFF2-40B4-BE49-F238E27FC236}">
                <a16:creationId xmlns:a16="http://schemas.microsoft.com/office/drawing/2014/main" id="{7AF53A99-23F2-442F-83EF-2776D3EA8ED1}"/>
              </a:ext>
            </a:extLst>
          </p:cNvPr>
          <p:cNvGrpSpPr/>
          <p:nvPr/>
        </p:nvGrpSpPr>
        <p:grpSpPr>
          <a:xfrm>
            <a:off x="615680" y="632705"/>
            <a:ext cx="759125" cy="1003936"/>
            <a:chOff x="8303913" y="2425064"/>
            <a:chExt cx="759125" cy="1003936"/>
          </a:xfrm>
        </p:grpSpPr>
        <p:sp>
          <p:nvSpPr>
            <p:cNvPr id="111" name="Elipse 110">
              <a:extLst>
                <a:ext uri="{FF2B5EF4-FFF2-40B4-BE49-F238E27FC236}">
                  <a16:creationId xmlns:a16="http://schemas.microsoft.com/office/drawing/2014/main" id="{4917F776-13AD-482B-9E04-BCEC1212AF51}"/>
                </a:ext>
              </a:extLst>
            </p:cNvPr>
            <p:cNvSpPr/>
            <p:nvPr/>
          </p:nvSpPr>
          <p:spPr>
            <a:xfrm>
              <a:off x="8303913" y="2425064"/>
              <a:ext cx="759125" cy="75912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12" name="Triángulo isósceles 111">
              <a:extLst>
                <a:ext uri="{FF2B5EF4-FFF2-40B4-BE49-F238E27FC236}">
                  <a16:creationId xmlns:a16="http://schemas.microsoft.com/office/drawing/2014/main" id="{0BD9F39E-6000-49DB-B913-5FC463ECB75C}"/>
                </a:ext>
              </a:extLst>
            </p:cNvPr>
            <p:cNvSpPr/>
            <p:nvPr/>
          </p:nvSpPr>
          <p:spPr>
            <a:xfrm rot="10800000">
              <a:off x="8476442" y="3072045"/>
              <a:ext cx="414068" cy="35695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13" name="Elipse 112">
              <a:extLst>
                <a:ext uri="{FF2B5EF4-FFF2-40B4-BE49-F238E27FC236}">
                  <a16:creationId xmlns:a16="http://schemas.microsoft.com/office/drawing/2014/main" id="{941A81D7-F3F8-4C19-93F7-E365CB861923}"/>
                </a:ext>
              </a:extLst>
            </p:cNvPr>
            <p:cNvSpPr/>
            <p:nvPr/>
          </p:nvSpPr>
          <p:spPr>
            <a:xfrm>
              <a:off x="8380113" y="2497347"/>
              <a:ext cx="606725" cy="6067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sp>
        <p:nvSpPr>
          <p:cNvPr id="114" name="Rectángulo 113">
            <a:extLst>
              <a:ext uri="{FF2B5EF4-FFF2-40B4-BE49-F238E27FC236}">
                <a16:creationId xmlns:a16="http://schemas.microsoft.com/office/drawing/2014/main" id="{0F750C70-B257-4BA9-9ECE-D6D9072C67F1}"/>
              </a:ext>
            </a:extLst>
          </p:cNvPr>
          <p:cNvSpPr/>
          <p:nvPr/>
        </p:nvSpPr>
        <p:spPr>
          <a:xfrm>
            <a:off x="1912557" y="5905432"/>
            <a:ext cx="151969" cy="5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15" name="Rectángulo 114">
            <a:extLst>
              <a:ext uri="{FF2B5EF4-FFF2-40B4-BE49-F238E27FC236}">
                <a16:creationId xmlns:a16="http://schemas.microsoft.com/office/drawing/2014/main" id="{5073B0D2-5312-470E-8F49-C261444BB022}"/>
              </a:ext>
            </a:extLst>
          </p:cNvPr>
          <p:cNvSpPr/>
          <p:nvPr/>
        </p:nvSpPr>
        <p:spPr>
          <a:xfrm>
            <a:off x="3552444" y="5898288"/>
            <a:ext cx="151969" cy="5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16" name="Rectángulo 115">
            <a:extLst>
              <a:ext uri="{FF2B5EF4-FFF2-40B4-BE49-F238E27FC236}">
                <a16:creationId xmlns:a16="http://schemas.microsoft.com/office/drawing/2014/main" id="{66A987A2-A8ED-44FC-B7FE-341E767B301B}"/>
              </a:ext>
            </a:extLst>
          </p:cNvPr>
          <p:cNvSpPr/>
          <p:nvPr/>
        </p:nvSpPr>
        <p:spPr>
          <a:xfrm>
            <a:off x="6019419" y="5898288"/>
            <a:ext cx="151969" cy="5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17" name="Rectángulo 116">
            <a:extLst>
              <a:ext uri="{FF2B5EF4-FFF2-40B4-BE49-F238E27FC236}">
                <a16:creationId xmlns:a16="http://schemas.microsoft.com/office/drawing/2014/main" id="{5751E30D-25ED-4AE3-BB65-231510396F84}"/>
              </a:ext>
            </a:extLst>
          </p:cNvPr>
          <p:cNvSpPr/>
          <p:nvPr/>
        </p:nvSpPr>
        <p:spPr>
          <a:xfrm>
            <a:off x="7663991" y="5901761"/>
            <a:ext cx="151969" cy="5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18" name="CuadroTexto 117">
            <a:extLst>
              <a:ext uri="{FF2B5EF4-FFF2-40B4-BE49-F238E27FC236}">
                <a16:creationId xmlns:a16="http://schemas.microsoft.com/office/drawing/2014/main" id="{BA6F2817-A24E-42B6-98E3-69A674911AC1}"/>
              </a:ext>
            </a:extLst>
          </p:cNvPr>
          <p:cNvSpPr txBox="1"/>
          <p:nvPr/>
        </p:nvSpPr>
        <p:spPr>
          <a:xfrm>
            <a:off x="559608" y="865969"/>
            <a:ext cx="8712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100" b="1" dirty="0"/>
              <a:t>4´545,133</a:t>
            </a: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31E18590-6000-494A-AB05-F6B56EDADD5D}"/>
              </a:ext>
            </a:extLst>
          </p:cNvPr>
          <p:cNvSpPr txBox="1"/>
          <p:nvPr/>
        </p:nvSpPr>
        <p:spPr>
          <a:xfrm>
            <a:off x="695057" y="744833"/>
            <a:ext cx="603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50" dirty="0"/>
              <a:t>2018</a:t>
            </a:r>
          </a:p>
        </p:txBody>
      </p:sp>
      <p:sp>
        <p:nvSpPr>
          <p:cNvPr id="120" name="CuadroTexto 119">
            <a:extLst>
              <a:ext uri="{FF2B5EF4-FFF2-40B4-BE49-F238E27FC236}">
                <a16:creationId xmlns:a16="http://schemas.microsoft.com/office/drawing/2014/main" id="{5C1B8827-A53D-4145-90A1-AE54E544E9C1}"/>
              </a:ext>
            </a:extLst>
          </p:cNvPr>
          <p:cNvSpPr txBox="1"/>
          <p:nvPr/>
        </p:nvSpPr>
        <p:spPr>
          <a:xfrm>
            <a:off x="705867" y="1033651"/>
            <a:ext cx="603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50" dirty="0"/>
              <a:t>ASIA</a:t>
            </a:r>
          </a:p>
        </p:txBody>
      </p:sp>
      <p:sp>
        <p:nvSpPr>
          <p:cNvPr id="121" name="CuadroTexto 120">
            <a:extLst>
              <a:ext uri="{FF2B5EF4-FFF2-40B4-BE49-F238E27FC236}">
                <a16:creationId xmlns:a16="http://schemas.microsoft.com/office/drawing/2014/main" id="{6D0D3411-A118-4E22-87BE-CEFB0F83119F}"/>
              </a:ext>
            </a:extLst>
          </p:cNvPr>
          <p:cNvSpPr txBox="1"/>
          <p:nvPr/>
        </p:nvSpPr>
        <p:spPr>
          <a:xfrm>
            <a:off x="3244964" y="89110"/>
            <a:ext cx="25594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400" b="1" dirty="0">
                <a:latin typeface="Tw Cen MT" panose="020B0602020104020603" pitchFamily="34" charset="0"/>
              </a:rPr>
              <a:t>Población</a:t>
            </a:r>
          </a:p>
        </p:txBody>
      </p:sp>
      <p:grpSp>
        <p:nvGrpSpPr>
          <p:cNvPr id="122" name="Grupo 121">
            <a:extLst>
              <a:ext uri="{FF2B5EF4-FFF2-40B4-BE49-F238E27FC236}">
                <a16:creationId xmlns:a16="http://schemas.microsoft.com/office/drawing/2014/main" id="{1F005105-222C-4E7D-8007-D3DDA5497CCC}"/>
              </a:ext>
            </a:extLst>
          </p:cNvPr>
          <p:cNvGrpSpPr/>
          <p:nvPr/>
        </p:nvGrpSpPr>
        <p:grpSpPr>
          <a:xfrm>
            <a:off x="7351103" y="504811"/>
            <a:ext cx="759125" cy="1003936"/>
            <a:chOff x="8303913" y="2425064"/>
            <a:chExt cx="759125" cy="1003936"/>
          </a:xfrm>
        </p:grpSpPr>
        <p:sp>
          <p:nvSpPr>
            <p:cNvPr id="123" name="Elipse 122">
              <a:extLst>
                <a:ext uri="{FF2B5EF4-FFF2-40B4-BE49-F238E27FC236}">
                  <a16:creationId xmlns:a16="http://schemas.microsoft.com/office/drawing/2014/main" id="{EF2F8F49-64EA-47D8-9B14-9641A7B8F366}"/>
                </a:ext>
              </a:extLst>
            </p:cNvPr>
            <p:cNvSpPr/>
            <p:nvPr/>
          </p:nvSpPr>
          <p:spPr>
            <a:xfrm>
              <a:off x="8303913" y="2425064"/>
              <a:ext cx="759125" cy="75912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24" name="Triángulo isósceles 123">
              <a:extLst>
                <a:ext uri="{FF2B5EF4-FFF2-40B4-BE49-F238E27FC236}">
                  <a16:creationId xmlns:a16="http://schemas.microsoft.com/office/drawing/2014/main" id="{F9FF8188-35DA-4BB9-9E3C-3504A476871A}"/>
                </a:ext>
              </a:extLst>
            </p:cNvPr>
            <p:cNvSpPr/>
            <p:nvPr/>
          </p:nvSpPr>
          <p:spPr>
            <a:xfrm rot="10800000">
              <a:off x="8476442" y="3072045"/>
              <a:ext cx="414068" cy="35695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25" name="Elipse 124">
              <a:extLst>
                <a:ext uri="{FF2B5EF4-FFF2-40B4-BE49-F238E27FC236}">
                  <a16:creationId xmlns:a16="http://schemas.microsoft.com/office/drawing/2014/main" id="{B3EBEA19-4DE8-4CAD-9082-2D6258252A93}"/>
                </a:ext>
              </a:extLst>
            </p:cNvPr>
            <p:cNvSpPr/>
            <p:nvPr/>
          </p:nvSpPr>
          <p:spPr>
            <a:xfrm>
              <a:off x="8380113" y="2497347"/>
              <a:ext cx="606725" cy="6067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sp>
        <p:nvSpPr>
          <p:cNvPr id="126" name="CuadroTexto 125">
            <a:extLst>
              <a:ext uri="{FF2B5EF4-FFF2-40B4-BE49-F238E27FC236}">
                <a16:creationId xmlns:a16="http://schemas.microsoft.com/office/drawing/2014/main" id="{F169098F-0431-4D1C-AA92-4764EAED7F7C}"/>
              </a:ext>
            </a:extLst>
          </p:cNvPr>
          <p:cNvSpPr txBox="1"/>
          <p:nvPr/>
        </p:nvSpPr>
        <p:spPr>
          <a:xfrm>
            <a:off x="7295031" y="722835"/>
            <a:ext cx="8712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100" b="1" dirty="0"/>
              <a:t>4´780,485</a:t>
            </a:r>
          </a:p>
        </p:txBody>
      </p:sp>
      <p:sp>
        <p:nvSpPr>
          <p:cNvPr id="127" name="CuadroTexto 126">
            <a:extLst>
              <a:ext uri="{FF2B5EF4-FFF2-40B4-BE49-F238E27FC236}">
                <a16:creationId xmlns:a16="http://schemas.microsoft.com/office/drawing/2014/main" id="{B42F4551-CD9A-485A-B99F-D8D1BE8362B8}"/>
              </a:ext>
            </a:extLst>
          </p:cNvPr>
          <p:cNvSpPr txBox="1"/>
          <p:nvPr/>
        </p:nvSpPr>
        <p:spPr>
          <a:xfrm>
            <a:off x="7430480" y="601699"/>
            <a:ext cx="603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50" dirty="0"/>
              <a:t>2100</a:t>
            </a:r>
          </a:p>
        </p:txBody>
      </p:sp>
      <p:sp>
        <p:nvSpPr>
          <p:cNvPr id="128" name="CuadroTexto 127">
            <a:extLst>
              <a:ext uri="{FF2B5EF4-FFF2-40B4-BE49-F238E27FC236}">
                <a16:creationId xmlns:a16="http://schemas.microsoft.com/office/drawing/2014/main" id="{A0F124AE-E675-4702-8AA7-24C54EF56A76}"/>
              </a:ext>
            </a:extLst>
          </p:cNvPr>
          <p:cNvSpPr txBox="1"/>
          <p:nvPr/>
        </p:nvSpPr>
        <p:spPr>
          <a:xfrm>
            <a:off x="7430480" y="892113"/>
            <a:ext cx="603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50" dirty="0"/>
              <a:t>ASIA</a:t>
            </a:r>
          </a:p>
        </p:txBody>
      </p:sp>
      <p:grpSp>
        <p:nvGrpSpPr>
          <p:cNvPr id="129" name="Grupo 128">
            <a:extLst>
              <a:ext uri="{FF2B5EF4-FFF2-40B4-BE49-F238E27FC236}">
                <a16:creationId xmlns:a16="http://schemas.microsoft.com/office/drawing/2014/main" id="{E304C675-CB26-445F-9909-3760E96D82E2}"/>
              </a:ext>
            </a:extLst>
          </p:cNvPr>
          <p:cNvGrpSpPr/>
          <p:nvPr/>
        </p:nvGrpSpPr>
        <p:grpSpPr>
          <a:xfrm>
            <a:off x="618693" y="3163928"/>
            <a:ext cx="759125" cy="1003936"/>
            <a:chOff x="8303913" y="2425064"/>
            <a:chExt cx="759125" cy="1003936"/>
          </a:xfrm>
        </p:grpSpPr>
        <p:sp>
          <p:nvSpPr>
            <p:cNvPr id="130" name="Elipse 129">
              <a:extLst>
                <a:ext uri="{FF2B5EF4-FFF2-40B4-BE49-F238E27FC236}">
                  <a16:creationId xmlns:a16="http://schemas.microsoft.com/office/drawing/2014/main" id="{91118FD4-E481-402E-BA80-61110B39777E}"/>
                </a:ext>
              </a:extLst>
            </p:cNvPr>
            <p:cNvSpPr/>
            <p:nvPr/>
          </p:nvSpPr>
          <p:spPr>
            <a:xfrm>
              <a:off x="8303913" y="2425064"/>
              <a:ext cx="759125" cy="759125"/>
            </a:xfrm>
            <a:prstGeom prst="ellipse">
              <a:avLst/>
            </a:prstGeom>
            <a:solidFill>
              <a:srgbClr val="8C62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31" name="Triángulo isósceles 130">
              <a:extLst>
                <a:ext uri="{FF2B5EF4-FFF2-40B4-BE49-F238E27FC236}">
                  <a16:creationId xmlns:a16="http://schemas.microsoft.com/office/drawing/2014/main" id="{58996D27-75D6-4B36-96C6-F5BC794CE6BD}"/>
                </a:ext>
              </a:extLst>
            </p:cNvPr>
            <p:cNvSpPr/>
            <p:nvPr/>
          </p:nvSpPr>
          <p:spPr>
            <a:xfrm rot="10800000">
              <a:off x="8476442" y="3072045"/>
              <a:ext cx="414068" cy="356955"/>
            </a:xfrm>
            <a:prstGeom prst="triangle">
              <a:avLst/>
            </a:prstGeom>
            <a:solidFill>
              <a:srgbClr val="8C62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32" name="Elipse 131">
              <a:extLst>
                <a:ext uri="{FF2B5EF4-FFF2-40B4-BE49-F238E27FC236}">
                  <a16:creationId xmlns:a16="http://schemas.microsoft.com/office/drawing/2014/main" id="{C439B226-66C9-45FB-A497-0138815440AB}"/>
                </a:ext>
              </a:extLst>
            </p:cNvPr>
            <p:cNvSpPr/>
            <p:nvPr/>
          </p:nvSpPr>
          <p:spPr>
            <a:xfrm>
              <a:off x="8380113" y="2497347"/>
              <a:ext cx="606725" cy="6067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sp>
        <p:nvSpPr>
          <p:cNvPr id="133" name="CuadroTexto 132">
            <a:extLst>
              <a:ext uri="{FF2B5EF4-FFF2-40B4-BE49-F238E27FC236}">
                <a16:creationId xmlns:a16="http://schemas.microsoft.com/office/drawing/2014/main" id="{D0E04C5A-01F1-444F-BD75-5768124689B7}"/>
              </a:ext>
            </a:extLst>
          </p:cNvPr>
          <p:cNvSpPr txBox="1"/>
          <p:nvPr/>
        </p:nvSpPr>
        <p:spPr>
          <a:xfrm>
            <a:off x="562621" y="3412432"/>
            <a:ext cx="8712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100" b="1" dirty="0">
                <a:solidFill>
                  <a:srgbClr val="8C623E"/>
                </a:solidFill>
              </a:rPr>
              <a:t>1´287,921</a:t>
            </a:r>
          </a:p>
        </p:txBody>
      </p:sp>
      <p:sp>
        <p:nvSpPr>
          <p:cNvPr id="134" name="CuadroTexto 133">
            <a:extLst>
              <a:ext uri="{FF2B5EF4-FFF2-40B4-BE49-F238E27FC236}">
                <a16:creationId xmlns:a16="http://schemas.microsoft.com/office/drawing/2014/main" id="{13E15041-7CC5-4455-9D92-9091567D343D}"/>
              </a:ext>
            </a:extLst>
          </p:cNvPr>
          <p:cNvSpPr txBox="1"/>
          <p:nvPr/>
        </p:nvSpPr>
        <p:spPr>
          <a:xfrm>
            <a:off x="698070" y="3291296"/>
            <a:ext cx="603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50" dirty="0">
                <a:solidFill>
                  <a:srgbClr val="8C623E"/>
                </a:solidFill>
              </a:rPr>
              <a:t>2018</a:t>
            </a:r>
          </a:p>
        </p:txBody>
      </p:sp>
      <p:sp>
        <p:nvSpPr>
          <p:cNvPr id="135" name="CuadroTexto 134">
            <a:extLst>
              <a:ext uri="{FF2B5EF4-FFF2-40B4-BE49-F238E27FC236}">
                <a16:creationId xmlns:a16="http://schemas.microsoft.com/office/drawing/2014/main" id="{7D761067-87E7-483D-9098-FB42B0C65064}"/>
              </a:ext>
            </a:extLst>
          </p:cNvPr>
          <p:cNvSpPr txBox="1"/>
          <p:nvPr/>
        </p:nvSpPr>
        <p:spPr>
          <a:xfrm>
            <a:off x="698070" y="3566887"/>
            <a:ext cx="603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50" dirty="0">
                <a:solidFill>
                  <a:srgbClr val="8C623E"/>
                </a:solidFill>
              </a:rPr>
              <a:t>AFRICA</a:t>
            </a:r>
          </a:p>
        </p:txBody>
      </p:sp>
      <p:grpSp>
        <p:nvGrpSpPr>
          <p:cNvPr id="136" name="Grupo 135">
            <a:extLst>
              <a:ext uri="{FF2B5EF4-FFF2-40B4-BE49-F238E27FC236}">
                <a16:creationId xmlns:a16="http://schemas.microsoft.com/office/drawing/2014/main" id="{E3B3B091-EB92-450D-8BBF-E2B6AA8823E8}"/>
              </a:ext>
            </a:extLst>
          </p:cNvPr>
          <p:cNvGrpSpPr/>
          <p:nvPr/>
        </p:nvGrpSpPr>
        <p:grpSpPr>
          <a:xfrm>
            <a:off x="7351103" y="1854438"/>
            <a:ext cx="759125" cy="1043797"/>
            <a:chOff x="8303913" y="2140392"/>
            <a:chExt cx="759125" cy="1043797"/>
          </a:xfrm>
        </p:grpSpPr>
        <p:sp>
          <p:nvSpPr>
            <p:cNvPr id="137" name="Elipse 136">
              <a:extLst>
                <a:ext uri="{FF2B5EF4-FFF2-40B4-BE49-F238E27FC236}">
                  <a16:creationId xmlns:a16="http://schemas.microsoft.com/office/drawing/2014/main" id="{2BCC44CE-284E-4384-8960-57D80C58A7D1}"/>
                </a:ext>
              </a:extLst>
            </p:cNvPr>
            <p:cNvSpPr/>
            <p:nvPr/>
          </p:nvSpPr>
          <p:spPr>
            <a:xfrm>
              <a:off x="8303913" y="2425064"/>
              <a:ext cx="759125" cy="759125"/>
            </a:xfrm>
            <a:prstGeom prst="ellipse">
              <a:avLst/>
            </a:prstGeom>
            <a:solidFill>
              <a:srgbClr val="8C62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38" name="Triángulo isósceles 137">
              <a:extLst>
                <a:ext uri="{FF2B5EF4-FFF2-40B4-BE49-F238E27FC236}">
                  <a16:creationId xmlns:a16="http://schemas.microsoft.com/office/drawing/2014/main" id="{BA0EC771-38B2-42CD-9647-4D97E7B05B67}"/>
                </a:ext>
              </a:extLst>
            </p:cNvPr>
            <p:cNvSpPr/>
            <p:nvPr/>
          </p:nvSpPr>
          <p:spPr>
            <a:xfrm>
              <a:off x="8476442" y="2140392"/>
              <a:ext cx="414068" cy="356955"/>
            </a:xfrm>
            <a:prstGeom prst="triangle">
              <a:avLst/>
            </a:prstGeom>
            <a:solidFill>
              <a:srgbClr val="8C62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39" name="Elipse 138">
              <a:extLst>
                <a:ext uri="{FF2B5EF4-FFF2-40B4-BE49-F238E27FC236}">
                  <a16:creationId xmlns:a16="http://schemas.microsoft.com/office/drawing/2014/main" id="{08B39755-4D3D-4BB1-B5D4-F8C877C62FD0}"/>
                </a:ext>
              </a:extLst>
            </p:cNvPr>
            <p:cNvSpPr/>
            <p:nvPr/>
          </p:nvSpPr>
          <p:spPr>
            <a:xfrm>
              <a:off x="8380113" y="2497347"/>
              <a:ext cx="606725" cy="6067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sp>
        <p:nvSpPr>
          <p:cNvPr id="140" name="CuadroTexto 139">
            <a:extLst>
              <a:ext uri="{FF2B5EF4-FFF2-40B4-BE49-F238E27FC236}">
                <a16:creationId xmlns:a16="http://schemas.microsoft.com/office/drawing/2014/main" id="{5D754AE4-20B4-4A5A-9669-0DED68F8A328}"/>
              </a:ext>
            </a:extLst>
          </p:cNvPr>
          <p:cNvSpPr txBox="1"/>
          <p:nvPr/>
        </p:nvSpPr>
        <p:spPr>
          <a:xfrm>
            <a:off x="7295031" y="2387614"/>
            <a:ext cx="8712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100" b="1" dirty="0">
                <a:solidFill>
                  <a:srgbClr val="8C623E"/>
                </a:solidFill>
              </a:rPr>
              <a:t>4´467,588</a:t>
            </a:r>
          </a:p>
        </p:txBody>
      </p:sp>
      <p:sp>
        <p:nvSpPr>
          <p:cNvPr id="141" name="CuadroTexto 140">
            <a:extLst>
              <a:ext uri="{FF2B5EF4-FFF2-40B4-BE49-F238E27FC236}">
                <a16:creationId xmlns:a16="http://schemas.microsoft.com/office/drawing/2014/main" id="{87CAC1DD-62CE-49AD-AE31-2252B196BEEF}"/>
              </a:ext>
            </a:extLst>
          </p:cNvPr>
          <p:cNvSpPr txBox="1"/>
          <p:nvPr/>
        </p:nvSpPr>
        <p:spPr>
          <a:xfrm>
            <a:off x="7430480" y="2266478"/>
            <a:ext cx="603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50" dirty="0">
                <a:solidFill>
                  <a:srgbClr val="8C623E"/>
                </a:solidFill>
              </a:rPr>
              <a:t>2100</a:t>
            </a:r>
          </a:p>
        </p:txBody>
      </p:sp>
      <p:sp>
        <p:nvSpPr>
          <p:cNvPr id="142" name="CuadroTexto 141">
            <a:extLst>
              <a:ext uri="{FF2B5EF4-FFF2-40B4-BE49-F238E27FC236}">
                <a16:creationId xmlns:a16="http://schemas.microsoft.com/office/drawing/2014/main" id="{432C3500-BD45-42B4-A73D-1FC65B9EF442}"/>
              </a:ext>
            </a:extLst>
          </p:cNvPr>
          <p:cNvSpPr txBox="1"/>
          <p:nvPr/>
        </p:nvSpPr>
        <p:spPr>
          <a:xfrm>
            <a:off x="7438201" y="2547367"/>
            <a:ext cx="603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50" dirty="0">
                <a:solidFill>
                  <a:srgbClr val="8C623E"/>
                </a:solidFill>
              </a:rPr>
              <a:t>AFRICA</a:t>
            </a:r>
          </a:p>
        </p:txBody>
      </p:sp>
      <p:sp>
        <p:nvSpPr>
          <p:cNvPr id="143" name="CuadroTexto 142">
            <a:extLst>
              <a:ext uri="{FF2B5EF4-FFF2-40B4-BE49-F238E27FC236}">
                <a16:creationId xmlns:a16="http://schemas.microsoft.com/office/drawing/2014/main" id="{D83E0DB2-BF40-4917-840C-6F1BBA9C6F2C}"/>
              </a:ext>
            </a:extLst>
          </p:cNvPr>
          <p:cNvSpPr txBox="1"/>
          <p:nvPr/>
        </p:nvSpPr>
        <p:spPr>
          <a:xfrm>
            <a:off x="678808" y="4719144"/>
            <a:ext cx="8712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100" b="1" dirty="0">
                <a:solidFill>
                  <a:schemeClr val="accent6"/>
                </a:solidFill>
              </a:rPr>
              <a:t>742,648</a:t>
            </a:r>
          </a:p>
        </p:txBody>
      </p:sp>
      <p:sp>
        <p:nvSpPr>
          <p:cNvPr id="144" name="CuadroTexto 143">
            <a:extLst>
              <a:ext uri="{FF2B5EF4-FFF2-40B4-BE49-F238E27FC236}">
                <a16:creationId xmlns:a16="http://schemas.microsoft.com/office/drawing/2014/main" id="{62025C9A-6C7B-4F50-98F7-E99913223330}"/>
              </a:ext>
            </a:extLst>
          </p:cNvPr>
          <p:cNvSpPr txBox="1"/>
          <p:nvPr/>
        </p:nvSpPr>
        <p:spPr>
          <a:xfrm>
            <a:off x="7595421" y="4894155"/>
            <a:ext cx="8712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100" b="1" dirty="0">
                <a:solidFill>
                  <a:schemeClr val="accent6"/>
                </a:solidFill>
              </a:rPr>
              <a:t>653,261</a:t>
            </a:r>
          </a:p>
        </p:txBody>
      </p:sp>
      <p:sp>
        <p:nvSpPr>
          <p:cNvPr id="145" name="CuadroTexto 144">
            <a:extLst>
              <a:ext uri="{FF2B5EF4-FFF2-40B4-BE49-F238E27FC236}">
                <a16:creationId xmlns:a16="http://schemas.microsoft.com/office/drawing/2014/main" id="{F24CB045-7131-4481-B96A-8DBC76503499}"/>
              </a:ext>
            </a:extLst>
          </p:cNvPr>
          <p:cNvSpPr txBox="1"/>
          <p:nvPr/>
        </p:nvSpPr>
        <p:spPr>
          <a:xfrm>
            <a:off x="7578479" y="4746833"/>
            <a:ext cx="8712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100" b="1" dirty="0">
                <a:solidFill>
                  <a:schemeClr val="accent5">
                    <a:lumMod val="50000"/>
                  </a:schemeClr>
                </a:solidFill>
              </a:rPr>
              <a:t>712,013</a:t>
            </a:r>
          </a:p>
        </p:txBody>
      </p:sp>
      <p:sp>
        <p:nvSpPr>
          <p:cNvPr id="146" name="CuadroTexto 145">
            <a:extLst>
              <a:ext uri="{FF2B5EF4-FFF2-40B4-BE49-F238E27FC236}">
                <a16:creationId xmlns:a16="http://schemas.microsoft.com/office/drawing/2014/main" id="{F5FBF0CC-95FC-44FB-AA40-A476EF8070F5}"/>
              </a:ext>
            </a:extLst>
          </p:cNvPr>
          <p:cNvSpPr txBox="1"/>
          <p:nvPr/>
        </p:nvSpPr>
        <p:spPr>
          <a:xfrm>
            <a:off x="678808" y="4948660"/>
            <a:ext cx="8712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100" b="1" dirty="0">
                <a:solidFill>
                  <a:schemeClr val="accent5">
                    <a:lumMod val="50000"/>
                  </a:schemeClr>
                </a:solidFill>
              </a:rPr>
              <a:t>652,012</a:t>
            </a:r>
          </a:p>
        </p:txBody>
      </p:sp>
      <p:sp>
        <p:nvSpPr>
          <p:cNvPr id="147" name="Elipse 146">
            <a:extLst>
              <a:ext uri="{FF2B5EF4-FFF2-40B4-BE49-F238E27FC236}">
                <a16:creationId xmlns:a16="http://schemas.microsoft.com/office/drawing/2014/main" id="{882EBBA5-C182-4421-A01A-33A6630521E9}"/>
              </a:ext>
            </a:extLst>
          </p:cNvPr>
          <p:cNvSpPr/>
          <p:nvPr/>
        </p:nvSpPr>
        <p:spPr>
          <a:xfrm>
            <a:off x="783537" y="1747741"/>
            <a:ext cx="82016" cy="820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8" name="Elipse 147">
            <a:extLst>
              <a:ext uri="{FF2B5EF4-FFF2-40B4-BE49-F238E27FC236}">
                <a16:creationId xmlns:a16="http://schemas.microsoft.com/office/drawing/2014/main" id="{3C37318F-7A46-43A9-AC3F-A4E7723C081B}"/>
              </a:ext>
            </a:extLst>
          </p:cNvPr>
          <p:cNvSpPr/>
          <p:nvPr/>
        </p:nvSpPr>
        <p:spPr>
          <a:xfrm>
            <a:off x="7689657" y="1494924"/>
            <a:ext cx="82016" cy="820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9" name="Elipse 148">
            <a:extLst>
              <a:ext uri="{FF2B5EF4-FFF2-40B4-BE49-F238E27FC236}">
                <a16:creationId xmlns:a16="http://schemas.microsoft.com/office/drawing/2014/main" id="{31217475-142F-4BDC-86E6-81B870342477}"/>
              </a:ext>
            </a:extLst>
          </p:cNvPr>
          <p:cNvSpPr/>
          <p:nvPr/>
        </p:nvSpPr>
        <p:spPr>
          <a:xfrm>
            <a:off x="768702" y="4485570"/>
            <a:ext cx="82016" cy="82016"/>
          </a:xfrm>
          <a:prstGeom prst="ellipse">
            <a:avLst/>
          </a:prstGeom>
          <a:solidFill>
            <a:srgbClr val="8C6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rgbClr val="8C623E"/>
              </a:solidFill>
            </a:endParaRPr>
          </a:p>
        </p:txBody>
      </p:sp>
      <p:sp>
        <p:nvSpPr>
          <p:cNvPr id="150" name="Elipse 149">
            <a:extLst>
              <a:ext uri="{FF2B5EF4-FFF2-40B4-BE49-F238E27FC236}">
                <a16:creationId xmlns:a16="http://schemas.microsoft.com/office/drawing/2014/main" id="{D2A6DBAF-E330-4BA1-A5A7-7339E485193E}"/>
              </a:ext>
            </a:extLst>
          </p:cNvPr>
          <p:cNvSpPr/>
          <p:nvPr/>
        </p:nvSpPr>
        <p:spPr>
          <a:xfrm>
            <a:off x="7689052" y="1755655"/>
            <a:ext cx="82016" cy="82016"/>
          </a:xfrm>
          <a:prstGeom prst="ellipse">
            <a:avLst/>
          </a:prstGeom>
          <a:solidFill>
            <a:srgbClr val="8C6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rgbClr val="8C623E"/>
              </a:solidFill>
            </a:endParaRPr>
          </a:p>
        </p:txBody>
      </p:sp>
      <p:sp>
        <p:nvSpPr>
          <p:cNvPr id="151" name="Elipse 150">
            <a:extLst>
              <a:ext uri="{FF2B5EF4-FFF2-40B4-BE49-F238E27FC236}">
                <a16:creationId xmlns:a16="http://schemas.microsoft.com/office/drawing/2014/main" id="{F7B2D238-6231-4720-ADC7-A80672016E4A}"/>
              </a:ext>
            </a:extLst>
          </p:cNvPr>
          <p:cNvSpPr/>
          <p:nvPr/>
        </p:nvSpPr>
        <p:spPr>
          <a:xfrm>
            <a:off x="768702" y="4894155"/>
            <a:ext cx="82016" cy="8201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accent6"/>
              </a:solidFill>
            </a:endParaRPr>
          </a:p>
        </p:txBody>
      </p:sp>
      <p:sp>
        <p:nvSpPr>
          <p:cNvPr id="152" name="Elipse 151">
            <a:extLst>
              <a:ext uri="{FF2B5EF4-FFF2-40B4-BE49-F238E27FC236}">
                <a16:creationId xmlns:a16="http://schemas.microsoft.com/office/drawing/2014/main" id="{9822CAC8-7455-499B-AE3B-662131472D73}"/>
              </a:ext>
            </a:extLst>
          </p:cNvPr>
          <p:cNvSpPr/>
          <p:nvPr/>
        </p:nvSpPr>
        <p:spPr>
          <a:xfrm>
            <a:off x="768702" y="4986965"/>
            <a:ext cx="82016" cy="82016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accent6"/>
              </a:solidFill>
            </a:endParaRPr>
          </a:p>
        </p:txBody>
      </p:sp>
      <p:sp>
        <p:nvSpPr>
          <p:cNvPr id="153" name="Elipse 152">
            <a:extLst>
              <a:ext uri="{FF2B5EF4-FFF2-40B4-BE49-F238E27FC236}">
                <a16:creationId xmlns:a16="http://schemas.microsoft.com/office/drawing/2014/main" id="{4F093A8D-FA87-4B40-BD32-E4EB6366168E}"/>
              </a:ext>
            </a:extLst>
          </p:cNvPr>
          <p:cNvSpPr/>
          <p:nvPr/>
        </p:nvSpPr>
        <p:spPr>
          <a:xfrm>
            <a:off x="7698967" y="4906990"/>
            <a:ext cx="82016" cy="82016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accent6"/>
              </a:solidFill>
            </a:endParaRPr>
          </a:p>
        </p:txBody>
      </p:sp>
      <p:sp>
        <p:nvSpPr>
          <p:cNvPr id="154" name="Elipse 153">
            <a:extLst>
              <a:ext uri="{FF2B5EF4-FFF2-40B4-BE49-F238E27FC236}">
                <a16:creationId xmlns:a16="http://schemas.microsoft.com/office/drawing/2014/main" id="{1A9E2EE1-2761-4EDB-A8E4-13F8C1D4023E}"/>
              </a:ext>
            </a:extLst>
          </p:cNvPr>
          <p:cNvSpPr/>
          <p:nvPr/>
        </p:nvSpPr>
        <p:spPr>
          <a:xfrm>
            <a:off x="7698967" y="4975060"/>
            <a:ext cx="82016" cy="8201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accent6"/>
              </a:solidFill>
            </a:endParaRPr>
          </a:p>
        </p:txBody>
      </p:sp>
      <p:sp>
        <p:nvSpPr>
          <p:cNvPr id="155" name="Elipse 154">
            <a:extLst>
              <a:ext uri="{FF2B5EF4-FFF2-40B4-BE49-F238E27FC236}">
                <a16:creationId xmlns:a16="http://schemas.microsoft.com/office/drawing/2014/main" id="{E073CBBA-9ACD-4954-9939-9FBF9664B035}"/>
              </a:ext>
            </a:extLst>
          </p:cNvPr>
          <p:cNvSpPr/>
          <p:nvPr/>
        </p:nvSpPr>
        <p:spPr>
          <a:xfrm>
            <a:off x="768702" y="5216216"/>
            <a:ext cx="82016" cy="82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accent6"/>
              </a:solidFill>
            </a:endParaRPr>
          </a:p>
        </p:txBody>
      </p:sp>
      <p:sp>
        <p:nvSpPr>
          <p:cNvPr id="156" name="Elipse 155">
            <a:extLst>
              <a:ext uri="{FF2B5EF4-FFF2-40B4-BE49-F238E27FC236}">
                <a16:creationId xmlns:a16="http://schemas.microsoft.com/office/drawing/2014/main" id="{FDD3AEE2-AC10-48ED-9744-372B20AC3CCB}"/>
              </a:ext>
            </a:extLst>
          </p:cNvPr>
          <p:cNvSpPr/>
          <p:nvPr/>
        </p:nvSpPr>
        <p:spPr>
          <a:xfrm>
            <a:off x="7698967" y="5103802"/>
            <a:ext cx="82016" cy="82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accent6"/>
              </a:solidFill>
            </a:endParaRPr>
          </a:p>
        </p:txBody>
      </p:sp>
      <p:sp>
        <p:nvSpPr>
          <p:cNvPr id="157" name="CuadroTexto 156">
            <a:extLst>
              <a:ext uri="{FF2B5EF4-FFF2-40B4-BE49-F238E27FC236}">
                <a16:creationId xmlns:a16="http://schemas.microsoft.com/office/drawing/2014/main" id="{31221F7B-36EF-4013-BBF9-0316B0A6BD27}"/>
              </a:ext>
            </a:extLst>
          </p:cNvPr>
          <p:cNvSpPr txBox="1"/>
          <p:nvPr/>
        </p:nvSpPr>
        <p:spPr>
          <a:xfrm>
            <a:off x="670306" y="5184534"/>
            <a:ext cx="8712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100" b="1" dirty="0"/>
              <a:t>363,844</a:t>
            </a:r>
          </a:p>
        </p:txBody>
      </p:sp>
      <p:sp>
        <p:nvSpPr>
          <p:cNvPr id="158" name="CuadroTexto 157">
            <a:extLst>
              <a:ext uri="{FF2B5EF4-FFF2-40B4-BE49-F238E27FC236}">
                <a16:creationId xmlns:a16="http://schemas.microsoft.com/office/drawing/2014/main" id="{789097AB-678E-44C2-BADA-608B0ECA9DC1}"/>
              </a:ext>
            </a:extLst>
          </p:cNvPr>
          <p:cNvSpPr txBox="1"/>
          <p:nvPr/>
        </p:nvSpPr>
        <p:spPr>
          <a:xfrm>
            <a:off x="7584003" y="5031522"/>
            <a:ext cx="8712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100" b="1" dirty="0"/>
              <a:t>499,198</a:t>
            </a:r>
          </a:p>
        </p:txBody>
      </p:sp>
      <p:sp>
        <p:nvSpPr>
          <p:cNvPr id="159" name="CuadroTexto 158">
            <a:extLst>
              <a:ext uri="{FF2B5EF4-FFF2-40B4-BE49-F238E27FC236}">
                <a16:creationId xmlns:a16="http://schemas.microsoft.com/office/drawing/2014/main" id="{26B3E410-4820-4DE5-B961-718E68718D5D}"/>
              </a:ext>
            </a:extLst>
          </p:cNvPr>
          <p:cNvSpPr txBox="1"/>
          <p:nvPr/>
        </p:nvSpPr>
        <p:spPr>
          <a:xfrm>
            <a:off x="7634550" y="5282626"/>
            <a:ext cx="8712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100" b="1" dirty="0">
                <a:solidFill>
                  <a:schemeClr val="accent3">
                    <a:lumMod val="75000"/>
                  </a:schemeClr>
                </a:solidFill>
              </a:rPr>
              <a:t>71,823</a:t>
            </a:r>
          </a:p>
        </p:txBody>
      </p:sp>
      <p:sp>
        <p:nvSpPr>
          <p:cNvPr id="160" name="CuadroTexto 159">
            <a:extLst>
              <a:ext uri="{FF2B5EF4-FFF2-40B4-BE49-F238E27FC236}">
                <a16:creationId xmlns:a16="http://schemas.microsoft.com/office/drawing/2014/main" id="{7C7C0B63-A425-4257-B7A9-E4C899F62140}"/>
              </a:ext>
            </a:extLst>
          </p:cNvPr>
          <p:cNvSpPr txBox="1"/>
          <p:nvPr/>
        </p:nvSpPr>
        <p:spPr>
          <a:xfrm>
            <a:off x="7636144" y="5422024"/>
            <a:ext cx="8712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100" b="1" dirty="0">
                <a:solidFill>
                  <a:srgbClr val="FF0000"/>
                </a:solidFill>
              </a:rPr>
              <a:t>40,783</a:t>
            </a:r>
          </a:p>
        </p:txBody>
      </p:sp>
      <p:sp>
        <p:nvSpPr>
          <p:cNvPr id="161" name="Elipse 160">
            <a:extLst>
              <a:ext uri="{FF2B5EF4-FFF2-40B4-BE49-F238E27FC236}">
                <a16:creationId xmlns:a16="http://schemas.microsoft.com/office/drawing/2014/main" id="{011ED99E-53B4-4316-A73D-5A355B053DF1}"/>
              </a:ext>
            </a:extLst>
          </p:cNvPr>
          <p:cNvSpPr/>
          <p:nvPr/>
        </p:nvSpPr>
        <p:spPr>
          <a:xfrm>
            <a:off x="7698967" y="5438901"/>
            <a:ext cx="82016" cy="8201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accent6"/>
              </a:solidFill>
            </a:endParaRPr>
          </a:p>
        </p:txBody>
      </p:sp>
      <p:sp>
        <p:nvSpPr>
          <p:cNvPr id="162" name="Elipse 161">
            <a:extLst>
              <a:ext uri="{FF2B5EF4-FFF2-40B4-BE49-F238E27FC236}">
                <a16:creationId xmlns:a16="http://schemas.microsoft.com/office/drawing/2014/main" id="{8D09B340-071A-411E-BBFB-4521616924AC}"/>
              </a:ext>
            </a:extLst>
          </p:cNvPr>
          <p:cNvSpPr/>
          <p:nvPr/>
        </p:nvSpPr>
        <p:spPr>
          <a:xfrm>
            <a:off x="7698967" y="5477826"/>
            <a:ext cx="82016" cy="82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accent6"/>
              </a:solidFill>
            </a:endParaRPr>
          </a:p>
        </p:txBody>
      </p:sp>
      <p:sp>
        <p:nvSpPr>
          <p:cNvPr id="163" name="CuadroTexto 162">
            <a:extLst>
              <a:ext uri="{FF2B5EF4-FFF2-40B4-BE49-F238E27FC236}">
                <a16:creationId xmlns:a16="http://schemas.microsoft.com/office/drawing/2014/main" id="{E0AB815C-6C4A-4589-BB8B-B316BB0B6A4E}"/>
              </a:ext>
            </a:extLst>
          </p:cNvPr>
          <p:cNvSpPr txBox="1"/>
          <p:nvPr/>
        </p:nvSpPr>
        <p:spPr>
          <a:xfrm>
            <a:off x="710926" y="5312762"/>
            <a:ext cx="8712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100" b="1" dirty="0">
                <a:solidFill>
                  <a:schemeClr val="accent3">
                    <a:lumMod val="75000"/>
                  </a:schemeClr>
                </a:solidFill>
              </a:rPr>
              <a:t>41,261</a:t>
            </a:r>
          </a:p>
        </p:txBody>
      </p:sp>
      <p:sp>
        <p:nvSpPr>
          <p:cNvPr id="164" name="CuadroTexto 163">
            <a:extLst>
              <a:ext uri="{FF2B5EF4-FFF2-40B4-BE49-F238E27FC236}">
                <a16:creationId xmlns:a16="http://schemas.microsoft.com/office/drawing/2014/main" id="{D66CC18A-F9FA-4A3F-8340-2A659D1EBA53}"/>
              </a:ext>
            </a:extLst>
          </p:cNvPr>
          <p:cNvSpPr txBox="1"/>
          <p:nvPr/>
        </p:nvSpPr>
        <p:spPr>
          <a:xfrm>
            <a:off x="708020" y="5440625"/>
            <a:ext cx="8712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100" b="1" dirty="0">
                <a:solidFill>
                  <a:srgbClr val="FF0000"/>
                </a:solidFill>
              </a:rPr>
              <a:t>32,552</a:t>
            </a:r>
          </a:p>
        </p:txBody>
      </p:sp>
      <p:sp>
        <p:nvSpPr>
          <p:cNvPr id="165" name="Elipse 164">
            <a:extLst>
              <a:ext uri="{FF2B5EF4-FFF2-40B4-BE49-F238E27FC236}">
                <a16:creationId xmlns:a16="http://schemas.microsoft.com/office/drawing/2014/main" id="{DFC000F9-5BDB-4C34-80A5-4B8A98AC0867}"/>
              </a:ext>
            </a:extLst>
          </p:cNvPr>
          <p:cNvSpPr/>
          <p:nvPr/>
        </p:nvSpPr>
        <p:spPr>
          <a:xfrm>
            <a:off x="773275" y="5476712"/>
            <a:ext cx="82016" cy="8201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accent6"/>
              </a:solidFill>
            </a:endParaRPr>
          </a:p>
        </p:txBody>
      </p:sp>
      <p:sp>
        <p:nvSpPr>
          <p:cNvPr id="166" name="Elipse 165">
            <a:extLst>
              <a:ext uri="{FF2B5EF4-FFF2-40B4-BE49-F238E27FC236}">
                <a16:creationId xmlns:a16="http://schemas.microsoft.com/office/drawing/2014/main" id="{3DAC9FA1-967F-4999-BF5F-ACAFF55107A8}"/>
              </a:ext>
            </a:extLst>
          </p:cNvPr>
          <p:cNvSpPr/>
          <p:nvPr/>
        </p:nvSpPr>
        <p:spPr>
          <a:xfrm>
            <a:off x="770642" y="5500031"/>
            <a:ext cx="82016" cy="82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accent6"/>
              </a:solidFill>
            </a:endParaRPr>
          </a:p>
        </p:txBody>
      </p:sp>
      <p:sp>
        <p:nvSpPr>
          <p:cNvPr id="167" name="Rectángulo 166">
            <a:extLst>
              <a:ext uri="{FF2B5EF4-FFF2-40B4-BE49-F238E27FC236}">
                <a16:creationId xmlns:a16="http://schemas.microsoft.com/office/drawing/2014/main" id="{DEF71513-8FF6-4895-8121-9720C83A469B}"/>
              </a:ext>
            </a:extLst>
          </p:cNvPr>
          <p:cNvSpPr/>
          <p:nvPr/>
        </p:nvSpPr>
        <p:spPr>
          <a:xfrm>
            <a:off x="911638" y="5905432"/>
            <a:ext cx="151969" cy="5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68" name="CuadroTexto 167">
            <a:extLst>
              <a:ext uri="{FF2B5EF4-FFF2-40B4-BE49-F238E27FC236}">
                <a16:creationId xmlns:a16="http://schemas.microsoft.com/office/drawing/2014/main" id="{430BFB46-05D4-4739-8B5D-20545ACFF138}"/>
              </a:ext>
            </a:extLst>
          </p:cNvPr>
          <p:cNvSpPr txBox="1"/>
          <p:nvPr/>
        </p:nvSpPr>
        <p:spPr>
          <a:xfrm>
            <a:off x="8104187" y="2343874"/>
            <a:ext cx="871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>
                <a:solidFill>
                  <a:srgbClr val="8C623E"/>
                </a:solidFill>
              </a:rPr>
              <a:t>+247%</a:t>
            </a:r>
          </a:p>
        </p:txBody>
      </p:sp>
      <p:sp>
        <p:nvSpPr>
          <p:cNvPr id="169" name="CuadroTexto 168">
            <a:extLst>
              <a:ext uri="{FF2B5EF4-FFF2-40B4-BE49-F238E27FC236}">
                <a16:creationId xmlns:a16="http://schemas.microsoft.com/office/drawing/2014/main" id="{B3FF7214-8665-4B75-BD79-0260F86B8CE2}"/>
              </a:ext>
            </a:extLst>
          </p:cNvPr>
          <p:cNvSpPr txBox="1"/>
          <p:nvPr/>
        </p:nvSpPr>
        <p:spPr>
          <a:xfrm>
            <a:off x="8217170" y="704988"/>
            <a:ext cx="871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>
                <a:solidFill>
                  <a:schemeClr val="accent1"/>
                </a:solidFill>
              </a:rPr>
              <a:t>+5%</a:t>
            </a:r>
          </a:p>
        </p:txBody>
      </p:sp>
      <p:sp>
        <p:nvSpPr>
          <p:cNvPr id="170" name="CuadroTexto 169">
            <a:extLst>
              <a:ext uri="{FF2B5EF4-FFF2-40B4-BE49-F238E27FC236}">
                <a16:creationId xmlns:a16="http://schemas.microsoft.com/office/drawing/2014/main" id="{98363DC1-8243-45A0-A2AB-61D8D89C1FB7}"/>
              </a:ext>
            </a:extLst>
          </p:cNvPr>
          <p:cNvSpPr txBox="1"/>
          <p:nvPr/>
        </p:nvSpPr>
        <p:spPr>
          <a:xfrm>
            <a:off x="3277128" y="3753776"/>
            <a:ext cx="871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>
                <a:solidFill>
                  <a:schemeClr val="accent6"/>
                </a:solidFill>
              </a:rPr>
              <a:t>-12%</a:t>
            </a:r>
          </a:p>
        </p:txBody>
      </p:sp>
      <p:sp>
        <p:nvSpPr>
          <p:cNvPr id="171" name="CuadroTexto 170">
            <a:extLst>
              <a:ext uri="{FF2B5EF4-FFF2-40B4-BE49-F238E27FC236}">
                <a16:creationId xmlns:a16="http://schemas.microsoft.com/office/drawing/2014/main" id="{40605382-5C61-42B6-95D0-841A08D02992}"/>
              </a:ext>
            </a:extLst>
          </p:cNvPr>
          <p:cNvSpPr txBox="1"/>
          <p:nvPr/>
        </p:nvSpPr>
        <p:spPr>
          <a:xfrm>
            <a:off x="8217171" y="4677362"/>
            <a:ext cx="871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>
                <a:solidFill>
                  <a:schemeClr val="accent5">
                    <a:lumMod val="50000"/>
                  </a:schemeClr>
                </a:solidFill>
              </a:rPr>
              <a:t>+9%</a:t>
            </a:r>
          </a:p>
        </p:txBody>
      </p:sp>
      <p:sp>
        <p:nvSpPr>
          <p:cNvPr id="172" name="CuadroTexto 171">
            <a:extLst>
              <a:ext uri="{FF2B5EF4-FFF2-40B4-BE49-F238E27FC236}">
                <a16:creationId xmlns:a16="http://schemas.microsoft.com/office/drawing/2014/main" id="{CAB893ED-0A47-4EDF-956D-290765294346}"/>
              </a:ext>
            </a:extLst>
          </p:cNvPr>
          <p:cNvSpPr txBox="1"/>
          <p:nvPr/>
        </p:nvSpPr>
        <p:spPr>
          <a:xfrm>
            <a:off x="8179593" y="5059104"/>
            <a:ext cx="871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/>
              <a:t>+37%</a:t>
            </a:r>
          </a:p>
        </p:txBody>
      </p:sp>
      <p:sp>
        <p:nvSpPr>
          <p:cNvPr id="173" name="CuadroTexto 172">
            <a:extLst>
              <a:ext uri="{FF2B5EF4-FFF2-40B4-BE49-F238E27FC236}">
                <a16:creationId xmlns:a16="http://schemas.microsoft.com/office/drawing/2014/main" id="{F7ACF438-9994-4D29-B9DB-BF4784B35988}"/>
              </a:ext>
            </a:extLst>
          </p:cNvPr>
          <p:cNvSpPr txBox="1"/>
          <p:nvPr/>
        </p:nvSpPr>
        <p:spPr>
          <a:xfrm>
            <a:off x="8171451" y="5259817"/>
            <a:ext cx="871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>
                <a:solidFill>
                  <a:schemeClr val="accent3">
                    <a:lumMod val="75000"/>
                  </a:schemeClr>
                </a:solidFill>
              </a:rPr>
              <a:t>+74%</a:t>
            </a:r>
          </a:p>
        </p:txBody>
      </p:sp>
      <p:sp>
        <p:nvSpPr>
          <p:cNvPr id="174" name="CuadroTexto 173">
            <a:extLst>
              <a:ext uri="{FF2B5EF4-FFF2-40B4-BE49-F238E27FC236}">
                <a16:creationId xmlns:a16="http://schemas.microsoft.com/office/drawing/2014/main" id="{DCF0FC25-0CBC-42E7-ABE1-8C549C668F62}"/>
              </a:ext>
            </a:extLst>
          </p:cNvPr>
          <p:cNvSpPr txBox="1"/>
          <p:nvPr/>
        </p:nvSpPr>
        <p:spPr>
          <a:xfrm>
            <a:off x="8179593" y="5456426"/>
            <a:ext cx="871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>
                <a:solidFill>
                  <a:srgbClr val="FF0000"/>
                </a:solidFill>
              </a:rPr>
              <a:t>+25%</a:t>
            </a:r>
          </a:p>
        </p:txBody>
      </p:sp>
      <p:sp>
        <p:nvSpPr>
          <p:cNvPr id="175" name="CuadroTexto 174">
            <a:extLst>
              <a:ext uri="{FF2B5EF4-FFF2-40B4-BE49-F238E27FC236}">
                <a16:creationId xmlns:a16="http://schemas.microsoft.com/office/drawing/2014/main" id="{EE2831AE-244A-4C92-A138-B043A267BCD1}"/>
              </a:ext>
            </a:extLst>
          </p:cNvPr>
          <p:cNvSpPr txBox="1"/>
          <p:nvPr/>
        </p:nvSpPr>
        <p:spPr>
          <a:xfrm>
            <a:off x="7965" y="6597518"/>
            <a:ext cx="3696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s-PE" sz="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Fuente: </a:t>
            </a:r>
            <a:r>
              <a:rPr kumimoji="0" lang="es-PE" sz="9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Naciones Unidas /  </a:t>
            </a:r>
            <a:r>
              <a:rPr lang="en-US" sz="900" dirty="0">
                <a:solidFill>
                  <a:prstClr val="black">
                    <a:lumMod val="50000"/>
                    <a:lumOff val="50000"/>
                  </a:prstClr>
                </a:solidFill>
              </a:rPr>
              <a:t>Department of Economic and Social Affairs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CuadroTexto 175">
            <a:extLst>
              <a:ext uri="{FF2B5EF4-FFF2-40B4-BE49-F238E27FC236}">
                <a16:creationId xmlns:a16="http://schemas.microsoft.com/office/drawing/2014/main" id="{E5D6EFF0-D253-4231-94E6-7BED93F716D6}"/>
              </a:ext>
            </a:extLst>
          </p:cNvPr>
          <p:cNvSpPr txBox="1"/>
          <p:nvPr/>
        </p:nvSpPr>
        <p:spPr>
          <a:xfrm>
            <a:off x="3247637" y="476615"/>
            <a:ext cx="25594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100" dirty="0">
                <a:latin typeface="Tw Cen MT" panose="020B0602020104020603" pitchFamily="34" charset="0"/>
              </a:rPr>
              <a:t>(miles de personas)</a:t>
            </a:r>
          </a:p>
        </p:txBody>
      </p:sp>
      <p:sp>
        <p:nvSpPr>
          <p:cNvPr id="177" name="Rectángulo 176">
            <a:extLst>
              <a:ext uri="{FF2B5EF4-FFF2-40B4-BE49-F238E27FC236}">
                <a16:creationId xmlns:a16="http://schemas.microsoft.com/office/drawing/2014/main" id="{E41632C8-D073-4CDA-9239-FE3463E963D7}"/>
              </a:ext>
            </a:extLst>
          </p:cNvPr>
          <p:cNvSpPr/>
          <p:nvPr/>
        </p:nvSpPr>
        <p:spPr>
          <a:xfrm>
            <a:off x="349232" y="6302034"/>
            <a:ext cx="1428750" cy="25281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>
                <a:solidFill>
                  <a:schemeClr val="tx1"/>
                </a:solidFill>
              </a:rPr>
              <a:t>7´383,009</a:t>
            </a:r>
          </a:p>
        </p:txBody>
      </p:sp>
      <p:sp>
        <p:nvSpPr>
          <p:cNvPr id="178" name="Rectángulo 177">
            <a:extLst>
              <a:ext uri="{FF2B5EF4-FFF2-40B4-BE49-F238E27FC236}">
                <a16:creationId xmlns:a16="http://schemas.microsoft.com/office/drawing/2014/main" id="{2DABE487-EDC2-4895-A72D-E0E995590354}"/>
              </a:ext>
            </a:extLst>
          </p:cNvPr>
          <p:cNvSpPr/>
          <p:nvPr/>
        </p:nvSpPr>
        <p:spPr>
          <a:xfrm>
            <a:off x="6881046" y="6302034"/>
            <a:ext cx="1428750" cy="25281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dirty="0">
                <a:solidFill>
                  <a:schemeClr val="tx1"/>
                </a:solidFill>
              </a:rPr>
              <a:t>11´184,368</a:t>
            </a:r>
          </a:p>
        </p:txBody>
      </p:sp>
      <p:cxnSp>
        <p:nvCxnSpPr>
          <p:cNvPr id="179" name="Conector recto de flecha 178">
            <a:extLst>
              <a:ext uri="{FF2B5EF4-FFF2-40B4-BE49-F238E27FC236}">
                <a16:creationId xmlns:a16="http://schemas.microsoft.com/office/drawing/2014/main" id="{9E4BFA79-7CBF-44BC-B63D-DA6AAA65BD85}"/>
              </a:ext>
            </a:extLst>
          </p:cNvPr>
          <p:cNvCxnSpPr>
            <a:cxnSpLocks/>
            <a:stCxn id="177" idx="3"/>
            <a:endCxn id="178" idx="1"/>
          </p:cNvCxnSpPr>
          <p:nvPr/>
        </p:nvCxnSpPr>
        <p:spPr>
          <a:xfrm>
            <a:off x="1777982" y="6428443"/>
            <a:ext cx="510306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CuadroTexto 179">
            <a:extLst>
              <a:ext uri="{FF2B5EF4-FFF2-40B4-BE49-F238E27FC236}">
                <a16:creationId xmlns:a16="http://schemas.microsoft.com/office/drawing/2014/main" id="{E2D4AC20-7506-47C2-B32E-5BED38CD14AD}"/>
              </a:ext>
            </a:extLst>
          </p:cNvPr>
          <p:cNvSpPr txBox="1"/>
          <p:nvPr/>
        </p:nvSpPr>
        <p:spPr>
          <a:xfrm>
            <a:off x="8179593" y="6260528"/>
            <a:ext cx="871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/>
              <a:t>+51%</a:t>
            </a:r>
          </a:p>
        </p:txBody>
      </p:sp>
      <p:pic>
        <p:nvPicPr>
          <p:cNvPr id="181" name="Imagen 180">
            <a:extLst>
              <a:ext uri="{FF2B5EF4-FFF2-40B4-BE49-F238E27FC236}">
                <a16:creationId xmlns:a16="http://schemas.microsoft.com/office/drawing/2014/main" id="{A26C14D3-6942-4740-853C-1691803BDDA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47777" y="227154"/>
            <a:ext cx="220180" cy="595080"/>
          </a:xfrm>
          <a:prstGeom prst="rect">
            <a:avLst/>
          </a:prstGeom>
        </p:spPr>
      </p:pic>
      <p:sp>
        <p:nvSpPr>
          <p:cNvPr id="182" name="Forma libre: forma 181">
            <a:extLst>
              <a:ext uri="{FF2B5EF4-FFF2-40B4-BE49-F238E27FC236}">
                <a16:creationId xmlns:a16="http://schemas.microsoft.com/office/drawing/2014/main" id="{750EE78F-8271-4EE8-BCE8-DCB236C76950}"/>
              </a:ext>
            </a:extLst>
          </p:cNvPr>
          <p:cNvSpPr/>
          <p:nvPr/>
        </p:nvSpPr>
        <p:spPr>
          <a:xfrm>
            <a:off x="-4947" y="0"/>
            <a:ext cx="2118791" cy="513644"/>
          </a:xfrm>
          <a:custGeom>
            <a:avLst/>
            <a:gdLst>
              <a:gd name="connsiteX0" fmla="*/ 0 w 2118791"/>
              <a:gd name="connsiteY0" fmla="*/ 0 h 513644"/>
              <a:gd name="connsiteX1" fmla="*/ 1959803 w 2118791"/>
              <a:gd name="connsiteY1" fmla="*/ 0 h 513644"/>
              <a:gd name="connsiteX2" fmla="*/ 2118791 w 2118791"/>
              <a:gd name="connsiteY2" fmla="*/ 158988 h 513644"/>
              <a:gd name="connsiteX3" fmla="*/ 2118791 w 2118791"/>
              <a:gd name="connsiteY3" fmla="*/ 354656 h 513644"/>
              <a:gd name="connsiteX4" fmla="*/ 1959803 w 2118791"/>
              <a:gd name="connsiteY4" fmla="*/ 513644 h 513644"/>
              <a:gd name="connsiteX5" fmla="*/ 0 w 2118791"/>
              <a:gd name="connsiteY5" fmla="*/ 513644 h 51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8791" h="513644">
                <a:moveTo>
                  <a:pt x="0" y="0"/>
                </a:moveTo>
                <a:lnTo>
                  <a:pt x="1959803" y="0"/>
                </a:lnTo>
                <a:cubicBezTo>
                  <a:pt x="2047610" y="0"/>
                  <a:pt x="2118791" y="71181"/>
                  <a:pt x="2118791" y="158988"/>
                </a:cubicBezTo>
                <a:lnTo>
                  <a:pt x="2118791" y="354656"/>
                </a:lnTo>
                <a:cubicBezTo>
                  <a:pt x="2118791" y="442463"/>
                  <a:pt x="2047610" y="513644"/>
                  <a:pt x="1959803" y="513644"/>
                </a:cubicBezTo>
                <a:lnTo>
                  <a:pt x="0" y="5136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3" name="Rectángulo 182">
            <a:extLst>
              <a:ext uri="{FF2B5EF4-FFF2-40B4-BE49-F238E27FC236}">
                <a16:creationId xmlns:a16="http://schemas.microsoft.com/office/drawing/2014/main" id="{C567EE54-B721-4601-8E7D-CCACC850C062}"/>
              </a:ext>
            </a:extLst>
          </p:cNvPr>
          <p:cNvSpPr/>
          <p:nvPr/>
        </p:nvSpPr>
        <p:spPr>
          <a:xfrm>
            <a:off x="0" y="517218"/>
            <a:ext cx="312351" cy="54877"/>
          </a:xfrm>
          <a:prstGeom prst="rect">
            <a:avLst/>
          </a:prstGeom>
          <a:solidFill>
            <a:srgbClr val="0672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4" name="Imagen 183">
            <a:extLst>
              <a:ext uri="{FF2B5EF4-FFF2-40B4-BE49-F238E27FC236}">
                <a16:creationId xmlns:a16="http://schemas.microsoft.com/office/drawing/2014/main" id="{B156C74F-EB2E-4020-9C06-0A54042D7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47" y="58211"/>
            <a:ext cx="1468258" cy="411080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4B8AB97B-B2DD-41C7-AED3-2A8691029C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5" y="53010"/>
            <a:ext cx="521591" cy="41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30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Forma libre: forma 181">
            <a:extLst>
              <a:ext uri="{FF2B5EF4-FFF2-40B4-BE49-F238E27FC236}">
                <a16:creationId xmlns:a16="http://schemas.microsoft.com/office/drawing/2014/main" id="{750EE78F-8271-4EE8-BCE8-DCB236C76950}"/>
              </a:ext>
            </a:extLst>
          </p:cNvPr>
          <p:cNvSpPr/>
          <p:nvPr/>
        </p:nvSpPr>
        <p:spPr>
          <a:xfrm>
            <a:off x="-4947" y="0"/>
            <a:ext cx="2118791" cy="513644"/>
          </a:xfrm>
          <a:custGeom>
            <a:avLst/>
            <a:gdLst>
              <a:gd name="connsiteX0" fmla="*/ 0 w 2118791"/>
              <a:gd name="connsiteY0" fmla="*/ 0 h 513644"/>
              <a:gd name="connsiteX1" fmla="*/ 1959803 w 2118791"/>
              <a:gd name="connsiteY1" fmla="*/ 0 h 513644"/>
              <a:gd name="connsiteX2" fmla="*/ 2118791 w 2118791"/>
              <a:gd name="connsiteY2" fmla="*/ 158988 h 513644"/>
              <a:gd name="connsiteX3" fmla="*/ 2118791 w 2118791"/>
              <a:gd name="connsiteY3" fmla="*/ 354656 h 513644"/>
              <a:gd name="connsiteX4" fmla="*/ 1959803 w 2118791"/>
              <a:gd name="connsiteY4" fmla="*/ 513644 h 513644"/>
              <a:gd name="connsiteX5" fmla="*/ 0 w 2118791"/>
              <a:gd name="connsiteY5" fmla="*/ 513644 h 51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8791" h="513644">
                <a:moveTo>
                  <a:pt x="0" y="0"/>
                </a:moveTo>
                <a:lnTo>
                  <a:pt x="1959803" y="0"/>
                </a:lnTo>
                <a:cubicBezTo>
                  <a:pt x="2047610" y="0"/>
                  <a:pt x="2118791" y="71181"/>
                  <a:pt x="2118791" y="158988"/>
                </a:cubicBezTo>
                <a:lnTo>
                  <a:pt x="2118791" y="354656"/>
                </a:lnTo>
                <a:cubicBezTo>
                  <a:pt x="2118791" y="442463"/>
                  <a:pt x="2047610" y="513644"/>
                  <a:pt x="1959803" y="513644"/>
                </a:cubicBezTo>
                <a:lnTo>
                  <a:pt x="0" y="5136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3" name="Rectángulo 182">
            <a:extLst>
              <a:ext uri="{FF2B5EF4-FFF2-40B4-BE49-F238E27FC236}">
                <a16:creationId xmlns:a16="http://schemas.microsoft.com/office/drawing/2014/main" id="{C567EE54-B721-4601-8E7D-CCACC850C062}"/>
              </a:ext>
            </a:extLst>
          </p:cNvPr>
          <p:cNvSpPr/>
          <p:nvPr/>
        </p:nvSpPr>
        <p:spPr>
          <a:xfrm>
            <a:off x="0" y="517218"/>
            <a:ext cx="312351" cy="54877"/>
          </a:xfrm>
          <a:prstGeom prst="rect">
            <a:avLst/>
          </a:prstGeom>
          <a:solidFill>
            <a:srgbClr val="0672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4" name="Imagen 183">
            <a:extLst>
              <a:ext uri="{FF2B5EF4-FFF2-40B4-BE49-F238E27FC236}">
                <a16:creationId xmlns:a16="http://schemas.microsoft.com/office/drawing/2014/main" id="{B156C74F-EB2E-4020-9C06-0A54042D7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47" y="58211"/>
            <a:ext cx="1468258" cy="411080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4B8AB97B-B2DD-41C7-AED3-2A8691029C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5" y="53010"/>
            <a:ext cx="521591" cy="411081"/>
          </a:xfrm>
          <a:prstGeom prst="rect">
            <a:avLst/>
          </a:prstGeom>
        </p:spPr>
      </p:pic>
      <p:sp>
        <p:nvSpPr>
          <p:cNvPr id="79" name="Rectángulo 78">
            <a:extLst>
              <a:ext uri="{FF2B5EF4-FFF2-40B4-BE49-F238E27FC236}">
                <a16:creationId xmlns:a16="http://schemas.microsoft.com/office/drawing/2014/main" id="{2B42D049-CEEC-4753-A597-98E309C993C3}"/>
              </a:ext>
            </a:extLst>
          </p:cNvPr>
          <p:cNvSpPr/>
          <p:nvPr/>
        </p:nvSpPr>
        <p:spPr>
          <a:xfrm>
            <a:off x="379813" y="4351269"/>
            <a:ext cx="4037163" cy="201689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AA15C984-302B-4C28-8AB1-E498F075D1AE}"/>
              </a:ext>
            </a:extLst>
          </p:cNvPr>
          <p:cNvSpPr txBox="1"/>
          <p:nvPr/>
        </p:nvSpPr>
        <p:spPr>
          <a:xfrm>
            <a:off x="2874061" y="245256"/>
            <a:ext cx="41737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400" b="1" dirty="0">
                <a:latin typeface="Tw Cen MT" panose="020B0602020104020603" pitchFamily="34" charset="0"/>
              </a:rPr>
              <a:t>Temperatura Global</a:t>
            </a:r>
          </a:p>
        </p:txBody>
      </p:sp>
      <p:pic>
        <p:nvPicPr>
          <p:cNvPr id="81" name="RECORTADO">
            <a:hlinkClick r:id="" action="ppaction://media"/>
            <a:extLst>
              <a:ext uri="{FF2B5EF4-FFF2-40B4-BE49-F238E27FC236}">
                <a16:creationId xmlns:a16="http://schemas.microsoft.com/office/drawing/2014/main" id="{5368F8E1-8BD7-48F4-A8A4-7B60179402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4903" r="17585"/>
          <a:stretch/>
        </p:blipFill>
        <p:spPr>
          <a:xfrm>
            <a:off x="379813" y="1131187"/>
            <a:ext cx="3959028" cy="3095159"/>
          </a:xfrm>
          <a:prstGeom prst="rect">
            <a:avLst/>
          </a:prstGeom>
          <a:ln w="19050">
            <a:solidFill>
              <a:schemeClr val="tx1"/>
            </a:solidFill>
            <a:prstDash val="dash"/>
          </a:ln>
        </p:spPr>
      </p:pic>
      <p:sp>
        <p:nvSpPr>
          <p:cNvPr id="82" name="CuadroTexto 81">
            <a:extLst>
              <a:ext uri="{FF2B5EF4-FFF2-40B4-BE49-F238E27FC236}">
                <a16:creationId xmlns:a16="http://schemas.microsoft.com/office/drawing/2014/main" id="{58F72B3B-708C-4D0F-84BC-456275C40F00}"/>
              </a:ext>
            </a:extLst>
          </p:cNvPr>
          <p:cNvSpPr txBox="1"/>
          <p:nvPr/>
        </p:nvSpPr>
        <p:spPr>
          <a:xfrm>
            <a:off x="1523393" y="797309"/>
            <a:ext cx="1913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>
                <a:latin typeface="Tw Cen MT" panose="020B0602020104020603" pitchFamily="34" charset="0"/>
              </a:rPr>
              <a:t>1880-2018 (138 años)</a:t>
            </a: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F14A8754-7DDC-42E9-8CAF-C60AFADA2184}"/>
              </a:ext>
            </a:extLst>
          </p:cNvPr>
          <p:cNvSpPr txBox="1"/>
          <p:nvPr/>
        </p:nvSpPr>
        <p:spPr>
          <a:xfrm>
            <a:off x="6074174" y="823410"/>
            <a:ext cx="1239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>
                <a:latin typeface="Tw Cen MT" panose="020B0602020104020603" pitchFamily="34" charset="0"/>
              </a:rPr>
              <a:t>+1.5 °C</a:t>
            </a:r>
          </a:p>
        </p:txBody>
      </p:sp>
      <p:pic>
        <p:nvPicPr>
          <p:cNvPr id="84" name="Imagen 83">
            <a:extLst>
              <a:ext uri="{FF2B5EF4-FFF2-40B4-BE49-F238E27FC236}">
                <a16:creationId xmlns:a16="http://schemas.microsoft.com/office/drawing/2014/main" id="{502AE13A-DD9B-40B0-BEAA-D0F20F9CAB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0534" b="2854"/>
          <a:stretch/>
        </p:blipFill>
        <p:spPr>
          <a:xfrm>
            <a:off x="2604364" y="4416691"/>
            <a:ext cx="1824412" cy="1913375"/>
          </a:xfrm>
          <a:prstGeom prst="rect">
            <a:avLst/>
          </a:prstGeom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id="{4DC83380-9686-4B17-82BC-6270E38BAE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23" b="49466"/>
          <a:stretch/>
        </p:blipFill>
        <p:spPr>
          <a:xfrm>
            <a:off x="431569" y="4416691"/>
            <a:ext cx="1824412" cy="1913375"/>
          </a:xfrm>
          <a:prstGeom prst="rect">
            <a:avLst/>
          </a:prstGeom>
        </p:spPr>
      </p:pic>
      <p:sp>
        <p:nvSpPr>
          <p:cNvPr id="86" name="Flecha: a la derecha 85">
            <a:extLst>
              <a:ext uri="{FF2B5EF4-FFF2-40B4-BE49-F238E27FC236}">
                <a16:creationId xmlns:a16="http://schemas.microsoft.com/office/drawing/2014/main" id="{69B2279B-C7C5-429A-B9F3-019E767948D4}"/>
              </a:ext>
            </a:extLst>
          </p:cNvPr>
          <p:cNvSpPr/>
          <p:nvPr/>
        </p:nvSpPr>
        <p:spPr>
          <a:xfrm>
            <a:off x="2230103" y="5210128"/>
            <a:ext cx="391513" cy="38818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87" name="Imagen 86">
            <a:extLst>
              <a:ext uri="{FF2B5EF4-FFF2-40B4-BE49-F238E27FC236}">
                <a16:creationId xmlns:a16="http://schemas.microsoft.com/office/drawing/2014/main" id="{CCCE126B-C151-4E5D-9792-FB687C91340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596"/>
          <a:stretch/>
        </p:blipFill>
        <p:spPr>
          <a:xfrm>
            <a:off x="4572000" y="1131188"/>
            <a:ext cx="4369537" cy="3103573"/>
          </a:xfrm>
          <a:prstGeom prst="rect">
            <a:avLst/>
          </a:prstGeom>
          <a:ln w="19050">
            <a:solidFill>
              <a:schemeClr val="tx1"/>
            </a:solidFill>
            <a:prstDash val="dash"/>
          </a:ln>
        </p:spPr>
      </p:pic>
      <p:pic>
        <p:nvPicPr>
          <p:cNvPr id="95" name="Imagen 94">
            <a:extLst>
              <a:ext uri="{FF2B5EF4-FFF2-40B4-BE49-F238E27FC236}">
                <a16:creationId xmlns:a16="http://schemas.microsoft.com/office/drawing/2014/main" id="{DBF3345F-0FEC-424D-9541-1C5B13AAB86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21" y="278416"/>
            <a:ext cx="497028" cy="497028"/>
          </a:xfrm>
          <a:prstGeom prst="rect">
            <a:avLst/>
          </a:prstGeom>
        </p:spPr>
      </p:pic>
      <p:sp>
        <p:nvSpPr>
          <p:cNvPr id="96" name="CuadroTexto 95">
            <a:extLst>
              <a:ext uri="{FF2B5EF4-FFF2-40B4-BE49-F238E27FC236}">
                <a16:creationId xmlns:a16="http://schemas.microsoft.com/office/drawing/2014/main" id="{4ED582CF-ACF3-4808-B870-B12139434A2D}"/>
              </a:ext>
            </a:extLst>
          </p:cNvPr>
          <p:cNvSpPr txBox="1"/>
          <p:nvPr/>
        </p:nvSpPr>
        <p:spPr>
          <a:xfrm>
            <a:off x="7966" y="6527846"/>
            <a:ext cx="29595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s-PE" sz="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Fuente: </a:t>
            </a:r>
            <a:r>
              <a:rPr lang="en-US" sz="900" dirty="0">
                <a:solidFill>
                  <a:prstClr val="black">
                    <a:lumMod val="50000"/>
                    <a:lumOff val="50000"/>
                  </a:prstClr>
                </a:solidFill>
              </a:rPr>
              <a:t>National Oceanic and Atmospheric Administration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7" name="Imagen 96">
            <a:extLst>
              <a:ext uri="{FF2B5EF4-FFF2-40B4-BE49-F238E27FC236}">
                <a16:creationId xmlns:a16="http://schemas.microsoft.com/office/drawing/2014/main" id="{313265D0-3954-4B1B-9FC5-425F6BBC46E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066"/>
          <a:stretch/>
        </p:blipFill>
        <p:spPr>
          <a:xfrm>
            <a:off x="4572000" y="4505140"/>
            <a:ext cx="1438213" cy="9225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  <a:prstDash val="solid"/>
          </a:ln>
        </p:spPr>
      </p:pic>
      <p:pic>
        <p:nvPicPr>
          <p:cNvPr id="99" name="Imagen 98">
            <a:extLst>
              <a:ext uri="{FF2B5EF4-FFF2-40B4-BE49-F238E27FC236}">
                <a16:creationId xmlns:a16="http://schemas.microsoft.com/office/drawing/2014/main" id="{FD0656FC-0393-40E6-A767-8097769C91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08847" y="4505140"/>
            <a:ext cx="1432690" cy="9225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  <a:prstDash val="solid"/>
          </a:ln>
        </p:spPr>
      </p:pic>
      <p:pic>
        <p:nvPicPr>
          <p:cNvPr id="101" name="Imagen 100">
            <a:extLst>
              <a:ext uri="{FF2B5EF4-FFF2-40B4-BE49-F238E27FC236}">
                <a16:creationId xmlns:a16="http://schemas.microsoft.com/office/drawing/2014/main" id="{922870A7-EA56-4B9E-A272-21BE243326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50625" y="4505141"/>
            <a:ext cx="1432690" cy="9272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  <a:prstDash val="solid"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ACE5D46-883A-4BDB-AD8D-2248341D1D9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2585" b="22164"/>
          <a:stretch/>
        </p:blipFill>
        <p:spPr>
          <a:xfrm>
            <a:off x="4571999" y="5500378"/>
            <a:ext cx="2276476" cy="110942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E089321-F89E-45BA-AE65-CF07F2D60D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13897" y="5500378"/>
            <a:ext cx="2025029" cy="110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68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8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1">
            <a:extLst>
              <a:ext uri="{FF2B5EF4-FFF2-40B4-BE49-F238E27FC236}">
                <a16:creationId xmlns:a16="http://schemas.microsoft.com/office/drawing/2014/main" id="{CBBAB908-242E-46D4-9615-A180DFDC1857}"/>
              </a:ext>
            </a:extLst>
          </p:cNvPr>
          <p:cNvGrpSpPr/>
          <p:nvPr/>
        </p:nvGrpSpPr>
        <p:grpSpPr>
          <a:xfrm>
            <a:off x="1630391" y="-103591"/>
            <a:ext cx="6690649" cy="6858000"/>
            <a:chOff x="2453351" y="-164551"/>
            <a:chExt cx="6690649" cy="6858000"/>
          </a:xfrm>
        </p:grpSpPr>
        <p:graphicFrame>
          <p:nvGraphicFramePr>
            <p:cNvPr id="23" name="Gráfico 2">
              <a:extLst>
                <a:ext uri="{FF2B5EF4-FFF2-40B4-BE49-F238E27FC236}">
                  <a16:creationId xmlns:a16="http://schemas.microsoft.com/office/drawing/2014/main" id="{A88499FB-1744-4C90-B65E-921A5625296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2453351" y="-164551"/>
            <a:ext cx="6690649" cy="6858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8" name="Elipse 7">
              <a:extLst>
                <a:ext uri="{FF2B5EF4-FFF2-40B4-BE49-F238E27FC236}">
                  <a16:creationId xmlns:a16="http://schemas.microsoft.com/office/drawing/2014/main" id="{572421AA-507B-49BD-A2C6-2A55591BF905}"/>
                </a:ext>
              </a:extLst>
            </p:cNvPr>
            <p:cNvSpPr/>
            <p:nvPr/>
          </p:nvSpPr>
          <p:spPr>
            <a:xfrm>
              <a:off x="2651081" y="369720"/>
              <a:ext cx="6118559" cy="61185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26" name="CuadroTexto 4">
            <a:extLst>
              <a:ext uri="{FF2B5EF4-FFF2-40B4-BE49-F238E27FC236}">
                <a16:creationId xmlns:a16="http://schemas.microsoft.com/office/drawing/2014/main" id="{EEF4C566-2871-436C-860F-7047C212ADA3}"/>
              </a:ext>
            </a:extLst>
          </p:cNvPr>
          <p:cNvSpPr txBox="1"/>
          <p:nvPr/>
        </p:nvSpPr>
        <p:spPr>
          <a:xfrm>
            <a:off x="4734200" y="485221"/>
            <a:ext cx="1135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BB470"/>
                </a:solidFill>
                <a:latin typeface="Tw Cen MT" panose="020B0602020104020603" pitchFamily="34" charset="0"/>
              </a:rPr>
              <a:t>66%</a:t>
            </a:r>
            <a:endParaRPr lang="es-ES" sz="3200" b="1" dirty="0">
              <a:solidFill>
                <a:srgbClr val="4BB470"/>
              </a:solidFill>
              <a:latin typeface="Tw Cen MT" panose="020B0602020104020603" pitchFamily="34" charset="0"/>
            </a:endParaRPr>
          </a:p>
        </p:txBody>
      </p:sp>
      <p:sp>
        <p:nvSpPr>
          <p:cNvPr id="30" name="CuadroTexto 10">
            <a:extLst>
              <a:ext uri="{FF2B5EF4-FFF2-40B4-BE49-F238E27FC236}">
                <a16:creationId xmlns:a16="http://schemas.microsoft.com/office/drawing/2014/main" id="{42698E07-917F-4288-998D-710263B50CFF}"/>
              </a:ext>
            </a:extLst>
          </p:cNvPr>
          <p:cNvSpPr txBox="1"/>
          <p:nvPr/>
        </p:nvSpPr>
        <p:spPr>
          <a:xfrm>
            <a:off x="7275332" y="2476498"/>
            <a:ext cx="593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B8B83"/>
                </a:solidFill>
                <a:latin typeface="Tw Cen MT" panose="020B0602020104020603" pitchFamily="34" charset="0"/>
              </a:rPr>
              <a:t>8%</a:t>
            </a:r>
            <a:endParaRPr lang="es-ES" sz="2000" b="1" dirty="0">
              <a:solidFill>
                <a:srgbClr val="FB8B83"/>
              </a:solidFill>
              <a:latin typeface="Tw Cen MT" panose="020B0602020104020603" pitchFamily="34" charset="0"/>
            </a:endParaRPr>
          </a:p>
        </p:txBody>
      </p:sp>
      <p:sp>
        <p:nvSpPr>
          <p:cNvPr id="31" name="CuadroTexto 11">
            <a:extLst>
              <a:ext uri="{FF2B5EF4-FFF2-40B4-BE49-F238E27FC236}">
                <a16:creationId xmlns:a16="http://schemas.microsoft.com/office/drawing/2014/main" id="{6FA584D8-4BC2-4B7B-B448-B1A228051D60}"/>
              </a:ext>
            </a:extLst>
          </p:cNvPr>
          <p:cNvSpPr txBox="1"/>
          <p:nvPr/>
        </p:nvSpPr>
        <p:spPr>
          <a:xfrm>
            <a:off x="6636542" y="4261453"/>
            <a:ext cx="717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w Cen MT" panose="020B0602020104020603" pitchFamily="34" charset="0"/>
              </a:rPr>
              <a:t>20%</a:t>
            </a:r>
            <a:endParaRPr lang="es-ES" sz="2000" b="1" dirty="0">
              <a:solidFill>
                <a:schemeClr val="accent4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34" name="CuadroTexto 14">
            <a:extLst>
              <a:ext uri="{FF2B5EF4-FFF2-40B4-BE49-F238E27FC236}">
                <a16:creationId xmlns:a16="http://schemas.microsoft.com/office/drawing/2014/main" id="{28B6CF33-ADF1-4378-84BD-8B68673D4AE0}"/>
              </a:ext>
            </a:extLst>
          </p:cNvPr>
          <p:cNvSpPr txBox="1"/>
          <p:nvPr/>
        </p:nvSpPr>
        <p:spPr>
          <a:xfrm>
            <a:off x="6353902" y="4552155"/>
            <a:ext cx="1282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4">
                    <a:lumMod val="75000"/>
                  </a:schemeClr>
                </a:solidFill>
                <a:latin typeface="Tw Cen MT" panose="020B0602020104020603" pitchFamily="34" charset="0"/>
              </a:rPr>
              <a:t>1,015,846 Ha</a:t>
            </a:r>
            <a:endParaRPr lang="es-ES" sz="1400" b="1" dirty="0">
              <a:solidFill>
                <a:schemeClr val="accent4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35" name="CuadroTexto 15">
            <a:extLst>
              <a:ext uri="{FF2B5EF4-FFF2-40B4-BE49-F238E27FC236}">
                <a16:creationId xmlns:a16="http://schemas.microsoft.com/office/drawing/2014/main" id="{BB3A8928-1A48-42BD-A9D8-BF81F11F555D}"/>
              </a:ext>
            </a:extLst>
          </p:cNvPr>
          <p:cNvSpPr txBox="1"/>
          <p:nvPr/>
        </p:nvSpPr>
        <p:spPr>
          <a:xfrm>
            <a:off x="6677525" y="2756289"/>
            <a:ext cx="1282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B8B83"/>
                </a:solidFill>
                <a:latin typeface="Tw Cen MT" panose="020B0602020104020603" pitchFamily="34" charset="0"/>
              </a:rPr>
              <a:t>415,136 Ha</a:t>
            </a:r>
            <a:endParaRPr lang="es-ES" sz="1400" b="1" dirty="0">
              <a:solidFill>
                <a:srgbClr val="FB8B83"/>
              </a:solidFill>
              <a:latin typeface="Tw Cen MT" panose="020B0602020104020603" pitchFamily="34" charset="0"/>
            </a:endParaRPr>
          </a:p>
        </p:txBody>
      </p:sp>
      <p:sp>
        <p:nvSpPr>
          <p:cNvPr id="38" name="CuadroTexto 18">
            <a:extLst>
              <a:ext uri="{FF2B5EF4-FFF2-40B4-BE49-F238E27FC236}">
                <a16:creationId xmlns:a16="http://schemas.microsoft.com/office/drawing/2014/main" id="{D4CB50E0-DB7B-4020-BF35-17A644197ACA}"/>
              </a:ext>
            </a:extLst>
          </p:cNvPr>
          <p:cNvSpPr txBox="1"/>
          <p:nvPr/>
        </p:nvSpPr>
        <p:spPr>
          <a:xfrm>
            <a:off x="6617757" y="2914274"/>
            <a:ext cx="1282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Tw Cen MT" panose="020B0602020104020603" pitchFamily="34" charset="0"/>
              </a:rPr>
              <a:t>Deforestaci</a:t>
            </a:r>
            <a:r>
              <a:rPr lang="es-ES" sz="1400" b="1" dirty="0">
                <a:solidFill>
                  <a:srgbClr val="C00000"/>
                </a:solidFill>
                <a:latin typeface="Tw Cen MT" panose="020B0602020104020603" pitchFamily="34" charset="0"/>
              </a:rPr>
              <a:t>ó</a:t>
            </a:r>
            <a:r>
              <a:rPr lang="en-US" sz="1400" b="1" dirty="0">
                <a:solidFill>
                  <a:srgbClr val="C00000"/>
                </a:solidFill>
                <a:latin typeface="Tw Cen MT" panose="020B0602020104020603" pitchFamily="34" charset="0"/>
              </a:rPr>
              <a:t>n</a:t>
            </a:r>
          </a:p>
          <a:p>
            <a:pPr algn="ctr"/>
            <a:r>
              <a:rPr lang="en-US" sz="1400" b="1" dirty="0">
                <a:solidFill>
                  <a:srgbClr val="FB8B83"/>
                </a:solidFill>
                <a:latin typeface="Tw Cen MT" panose="020B0602020104020603" pitchFamily="34" charset="0"/>
              </a:rPr>
              <a:t>(2001-2017)</a:t>
            </a:r>
            <a:endParaRPr lang="es-ES" sz="1400" b="1" dirty="0">
              <a:solidFill>
                <a:srgbClr val="FB8B83"/>
              </a:solidFill>
              <a:latin typeface="Tw Cen MT" panose="020B0602020104020603" pitchFamily="34" charset="0"/>
            </a:endParaRPr>
          </a:p>
        </p:txBody>
      </p:sp>
      <p:sp>
        <p:nvSpPr>
          <p:cNvPr id="39" name="CuadroTexto 19">
            <a:extLst>
              <a:ext uri="{FF2B5EF4-FFF2-40B4-BE49-F238E27FC236}">
                <a16:creationId xmlns:a16="http://schemas.microsoft.com/office/drawing/2014/main" id="{F9329D6E-C05F-4D5A-A4B8-0B33EE638424}"/>
              </a:ext>
            </a:extLst>
          </p:cNvPr>
          <p:cNvSpPr txBox="1"/>
          <p:nvPr/>
        </p:nvSpPr>
        <p:spPr>
          <a:xfrm>
            <a:off x="6226339" y="4728643"/>
            <a:ext cx="1555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Tw Cen MT" panose="020B0602020104020603" pitchFamily="34" charset="0"/>
              </a:rPr>
              <a:t>No Bosque </a:t>
            </a:r>
          </a:p>
          <a:p>
            <a:pPr algn="ctr"/>
            <a:r>
              <a:rPr lang="en-US" sz="1400" b="1" dirty="0">
                <a:solidFill>
                  <a:srgbClr val="C2960D"/>
                </a:solidFill>
                <a:latin typeface="Tw Cen MT" panose="020B0602020104020603" pitchFamily="34" charset="0"/>
              </a:rPr>
              <a:t>(2000)</a:t>
            </a:r>
            <a:endParaRPr lang="es-ES" sz="1400" b="1" dirty="0">
              <a:solidFill>
                <a:srgbClr val="C2960D"/>
              </a:solidFill>
              <a:latin typeface="Tw Cen MT" panose="020B0602020104020603" pitchFamily="34" charset="0"/>
            </a:endParaRPr>
          </a:p>
        </p:txBody>
      </p:sp>
      <p:sp>
        <p:nvSpPr>
          <p:cNvPr id="40" name="CuadroTexto 20">
            <a:extLst>
              <a:ext uri="{FF2B5EF4-FFF2-40B4-BE49-F238E27FC236}">
                <a16:creationId xmlns:a16="http://schemas.microsoft.com/office/drawing/2014/main" id="{6CCA6269-E514-41A1-83DE-5E52DA47DDCA}"/>
              </a:ext>
            </a:extLst>
          </p:cNvPr>
          <p:cNvSpPr txBox="1"/>
          <p:nvPr/>
        </p:nvSpPr>
        <p:spPr>
          <a:xfrm>
            <a:off x="4785122" y="905807"/>
            <a:ext cx="1282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BB470"/>
                </a:solidFill>
                <a:latin typeface="Tw Cen MT" panose="020B0602020104020603" pitchFamily="34" charset="0"/>
              </a:rPr>
              <a:t>3,365,916 Ha</a:t>
            </a:r>
            <a:endParaRPr lang="es-ES" sz="1400" b="1" dirty="0">
              <a:solidFill>
                <a:srgbClr val="4BB470"/>
              </a:solidFill>
              <a:latin typeface="Tw Cen MT" panose="020B0602020104020603" pitchFamily="34" charset="0"/>
            </a:endParaRPr>
          </a:p>
        </p:txBody>
      </p:sp>
      <p:sp>
        <p:nvSpPr>
          <p:cNvPr id="41" name="CuadroTexto 21">
            <a:extLst>
              <a:ext uri="{FF2B5EF4-FFF2-40B4-BE49-F238E27FC236}">
                <a16:creationId xmlns:a16="http://schemas.microsoft.com/office/drawing/2014/main" id="{C349E3DD-DC4C-4901-BE3C-D75782C60744}"/>
              </a:ext>
            </a:extLst>
          </p:cNvPr>
          <p:cNvSpPr txBox="1"/>
          <p:nvPr/>
        </p:nvSpPr>
        <p:spPr>
          <a:xfrm>
            <a:off x="5006917" y="1099666"/>
            <a:ext cx="793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Bosque</a:t>
            </a:r>
          </a:p>
          <a:p>
            <a:pPr algn="ct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(2017)</a:t>
            </a:r>
            <a:endParaRPr lang="es-ES" sz="1400" b="1" dirty="0">
              <a:solidFill>
                <a:schemeClr val="accent6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E21AF1F7-8B4A-4A87-A0B8-E9173597F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995" y="975428"/>
            <a:ext cx="3816254" cy="5340029"/>
          </a:xfrm>
          <a:prstGeom prst="rect">
            <a:avLst/>
          </a:prstGeom>
        </p:spPr>
      </p:pic>
      <p:sp>
        <p:nvSpPr>
          <p:cNvPr id="29" name="CuadroTexto 9">
            <a:extLst>
              <a:ext uri="{FF2B5EF4-FFF2-40B4-BE49-F238E27FC236}">
                <a16:creationId xmlns:a16="http://schemas.microsoft.com/office/drawing/2014/main" id="{BAA34956-E77C-4405-BDB9-52D4709F1EDF}"/>
              </a:ext>
            </a:extLst>
          </p:cNvPr>
          <p:cNvSpPr txBox="1"/>
          <p:nvPr/>
        </p:nvSpPr>
        <p:spPr>
          <a:xfrm>
            <a:off x="5649343" y="5944316"/>
            <a:ext cx="666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B9BD5"/>
                </a:solidFill>
                <a:latin typeface="Tw Cen MT" panose="020B0602020104020603" pitchFamily="34" charset="0"/>
              </a:rPr>
              <a:t>1%</a:t>
            </a:r>
            <a:endParaRPr lang="es-ES" sz="2000" b="1" dirty="0">
              <a:solidFill>
                <a:srgbClr val="5B9BD5"/>
              </a:solidFill>
              <a:latin typeface="Tw Cen MT" panose="020B0602020104020603" pitchFamily="34" charset="0"/>
            </a:endParaRPr>
          </a:p>
        </p:txBody>
      </p:sp>
      <p:sp>
        <p:nvSpPr>
          <p:cNvPr id="32" name="CuadroTexto 12">
            <a:extLst>
              <a:ext uri="{FF2B5EF4-FFF2-40B4-BE49-F238E27FC236}">
                <a16:creationId xmlns:a16="http://schemas.microsoft.com/office/drawing/2014/main" id="{6564FC0B-0E79-46EA-9FE2-1B716B4038AC}"/>
              </a:ext>
            </a:extLst>
          </p:cNvPr>
          <p:cNvSpPr txBox="1"/>
          <p:nvPr/>
        </p:nvSpPr>
        <p:spPr>
          <a:xfrm>
            <a:off x="3651663" y="5855103"/>
            <a:ext cx="602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F7F7F"/>
                </a:solidFill>
                <a:latin typeface="Tw Cen MT" panose="020B0602020104020603" pitchFamily="34" charset="0"/>
              </a:rPr>
              <a:t>5%</a:t>
            </a:r>
            <a:endParaRPr lang="es-ES" sz="2000" b="1" dirty="0">
              <a:solidFill>
                <a:srgbClr val="7F7F7F"/>
              </a:solidFill>
              <a:latin typeface="Tw Cen MT" panose="020B0602020104020603" pitchFamily="34" charset="0"/>
            </a:endParaRPr>
          </a:p>
        </p:txBody>
      </p:sp>
      <p:sp>
        <p:nvSpPr>
          <p:cNvPr id="33" name="CuadroTexto 13">
            <a:extLst>
              <a:ext uri="{FF2B5EF4-FFF2-40B4-BE49-F238E27FC236}">
                <a16:creationId xmlns:a16="http://schemas.microsoft.com/office/drawing/2014/main" id="{139622A6-D550-405B-9652-614818AF52EF}"/>
              </a:ext>
            </a:extLst>
          </p:cNvPr>
          <p:cNvSpPr txBox="1"/>
          <p:nvPr/>
        </p:nvSpPr>
        <p:spPr>
          <a:xfrm>
            <a:off x="4061852" y="5981828"/>
            <a:ext cx="1103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F7F7F"/>
                </a:solidFill>
                <a:latin typeface="Tw Cen MT" panose="020B0602020104020603" pitchFamily="34" charset="0"/>
              </a:rPr>
              <a:t>251,785 Ha</a:t>
            </a:r>
            <a:endParaRPr lang="es-ES" sz="1400" b="1" dirty="0">
              <a:solidFill>
                <a:srgbClr val="7F7F7F"/>
              </a:solidFill>
              <a:latin typeface="Tw Cen MT" panose="020B0602020104020603" pitchFamily="34" charset="0"/>
            </a:endParaRPr>
          </a:p>
        </p:txBody>
      </p:sp>
      <p:sp>
        <p:nvSpPr>
          <p:cNvPr id="36" name="CuadroTexto 16">
            <a:extLst>
              <a:ext uri="{FF2B5EF4-FFF2-40B4-BE49-F238E27FC236}">
                <a16:creationId xmlns:a16="http://schemas.microsoft.com/office/drawing/2014/main" id="{2DEF6269-D354-4826-9A22-D3D7796D8038}"/>
              </a:ext>
            </a:extLst>
          </p:cNvPr>
          <p:cNvSpPr txBox="1"/>
          <p:nvPr/>
        </p:nvSpPr>
        <p:spPr>
          <a:xfrm>
            <a:off x="5612117" y="5604445"/>
            <a:ext cx="1282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5B9BD5"/>
                </a:solidFill>
                <a:latin typeface="Tw Cen MT" panose="020B0602020104020603" pitchFamily="34" charset="0"/>
              </a:rPr>
              <a:t>71,514 Ha</a:t>
            </a:r>
            <a:endParaRPr lang="es-ES" sz="1400" b="1" dirty="0">
              <a:solidFill>
                <a:srgbClr val="5B9BD5"/>
              </a:solidFill>
              <a:latin typeface="Tw Cen MT" panose="020B0602020104020603" pitchFamily="34" charset="0"/>
            </a:endParaRPr>
          </a:p>
        </p:txBody>
      </p:sp>
      <p:sp>
        <p:nvSpPr>
          <p:cNvPr id="37" name="CuadroTexto 17">
            <a:extLst>
              <a:ext uri="{FF2B5EF4-FFF2-40B4-BE49-F238E27FC236}">
                <a16:creationId xmlns:a16="http://schemas.microsoft.com/office/drawing/2014/main" id="{4241C5CC-D331-4A71-A997-C6BEBEB3BA44}"/>
              </a:ext>
            </a:extLst>
          </p:cNvPr>
          <p:cNvSpPr txBox="1"/>
          <p:nvPr/>
        </p:nvSpPr>
        <p:spPr>
          <a:xfrm>
            <a:off x="5903962" y="5780191"/>
            <a:ext cx="793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rPr>
              <a:t>C. Agua</a:t>
            </a:r>
            <a:endParaRPr lang="es-ES" sz="1400" b="1" dirty="0">
              <a:solidFill>
                <a:schemeClr val="accent5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5FDF600-4C86-41C9-9037-10B12B0D6BFC}"/>
              </a:ext>
            </a:extLst>
          </p:cNvPr>
          <p:cNvSpPr txBox="1"/>
          <p:nvPr/>
        </p:nvSpPr>
        <p:spPr>
          <a:xfrm>
            <a:off x="3793078" y="6177793"/>
            <a:ext cx="1607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No Monitoreado</a:t>
            </a:r>
            <a:endParaRPr lang="es-ES" sz="1400" b="1" dirty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765B7C9-0305-400D-AEF2-0A7EA614B209}"/>
              </a:ext>
            </a:extLst>
          </p:cNvPr>
          <p:cNvSpPr txBox="1"/>
          <p:nvPr/>
        </p:nvSpPr>
        <p:spPr>
          <a:xfrm>
            <a:off x="86969" y="5465945"/>
            <a:ext cx="2108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005681"/>
                </a:solidFill>
                <a:latin typeface="Tw Cen MT" panose="020B0602020104020603" pitchFamily="34" charset="0"/>
              </a:rPr>
              <a:t>San Martín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F894A586-32FE-462C-9162-6E2B19FB43F1}"/>
              </a:ext>
            </a:extLst>
          </p:cNvPr>
          <p:cNvSpPr txBox="1"/>
          <p:nvPr/>
        </p:nvSpPr>
        <p:spPr>
          <a:xfrm>
            <a:off x="83698" y="6135716"/>
            <a:ext cx="2108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005681"/>
                </a:solidFill>
                <a:latin typeface="Tw Cen MT" panose="020B0602020104020603" pitchFamily="34" charset="0"/>
              </a:rPr>
              <a:t>5,120,196 Ha</a:t>
            </a:r>
            <a:endParaRPr lang="es-ES" sz="2400" b="1" dirty="0">
              <a:solidFill>
                <a:srgbClr val="005681"/>
              </a:solidFill>
              <a:latin typeface="Tw Cen MT" panose="020B0602020104020603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CA9DCB3-335A-4497-BE1C-AB4213405DE0}"/>
              </a:ext>
            </a:extLst>
          </p:cNvPr>
          <p:cNvSpPr/>
          <p:nvPr/>
        </p:nvSpPr>
        <p:spPr>
          <a:xfrm>
            <a:off x="713750" y="6049609"/>
            <a:ext cx="770037" cy="86107"/>
          </a:xfrm>
          <a:prstGeom prst="rect">
            <a:avLst/>
          </a:prstGeom>
          <a:solidFill>
            <a:srgbClr val="005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4B2E09A7-1001-4F2C-B8E8-C4B5974F7D30}"/>
              </a:ext>
            </a:extLst>
          </p:cNvPr>
          <p:cNvSpPr txBox="1"/>
          <p:nvPr/>
        </p:nvSpPr>
        <p:spPr>
          <a:xfrm>
            <a:off x="6777990" y="6597381"/>
            <a:ext cx="23660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Fuente: MINAM, GRSM/ARA 2019</a:t>
            </a: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A75EFA91-D2EA-48DA-B79B-8C1228816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1" y="640025"/>
            <a:ext cx="2284467" cy="777691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6FADB6AA-91FE-4EF5-BFCC-D0FFBD3B7410}"/>
              </a:ext>
            </a:extLst>
          </p:cNvPr>
          <p:cNvSpPr txBox="1"/>
          <p:nvPr/>
        </p:nvSpPr>
        <p:spPr>
          <a:xfrm>
            <a:off x="96295" y="1330498"/>
            <a:ext cx="2108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rgbClr val="005681"/>
                </a:solidFill>
                <a:latin typeface="Tw Cen MT" panose="020B0602020104020603" pitchFamily="34" charset="0"/>
              </a:rPr>
              <a:t>Año </a:t>
            </a:r>
            <a:r>
              <a:rPr lang="es-ES" sz="3200" b="1" dirty="0">
                <a:solidFill>
                  <a:srgbClr val="005681"/>
                </a:solidFill>
                <a:latin typeface="Tw Cen MT" panose="020B0602020104020603" pitchFamily="34" charset="0"/>
              </a:rPr>
              <a:t>2000</a:t>
            </a:r>
          </a:p>
        </p:txBody>
      </p:sp>
      <p:sp>
        <p:nvSpPr>
          <p:cNvPr id="46" name="Forma libre: forma 45">
            <a:extLst>
              <a:ext uri="{FF2B5EF4-FFF2-40B4-BE49-F238E27FC236}">
                <a16:creationId xmlns:a16="http://schemas.microsoft.com/office/drawing/2014/main" id="{53FC8300-E656-4911-B8DC-FF96DDA8E43D}"/>
              </a:ext>
            </a:extLst>
          </p:cNvPr>
          <p:cNvSpPr/>
          <p:nvPr/>
        </p:nvSpPr>
        <p:spPr>
          <a:xfrm>
            <a:off x="-4947" y="0"/>
            <a:ext cx="2118791" cy="513644"/>
          </a:xfrm>
          <a:custGeom>
            <a:avLst/>
            <a:gdLst>
              <a:gd name="connsiteX0" fmla="*/ 0 w 2118791"/>
              <a:gd name="connsiteY0" fmla="*/ 0 h 513644"/>
              <a:gd name="connsiteX1" fmla="*/ 1959803 w 2118791"/>
              <a:gd name="connsiteY1" fmla="*/ 0 h 513644"/>
              <a:gd name="connsiteX2" fmla="*/ 2118791 w 2118791"/>
              <a:gd name="connsiteY2" fmla="*/ 158988 h 513644"/>
              <a:gd name="connsiteX3" fmla="*/ 2118791 w 2118791"/>
              <a:gd name="connsiteY3" fmla="*/ 354656 h 513644"/>
              <a:gd name="connsiteX4" fmla="*/ 1959803 w 2118791"/>
              <a:gd name="connsiteY4" fmla="*/ 513644 h 513644"/>
              <a:gd name="connsiteX5" fmla="*/ 0 w 2118791"/>
              <a:gd name="connsiteY5" fmla="*/ 513644 h 51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8791" h="513644">
                <a:moveTo>
                  <a:pt x="0" y="0"/>
                </a:moveTo>
                <a:lnTo>
                  <a:pt x="1959803" y="0"/>
                </a:lnTo>
                <a:cubicBezTo>
                  <a:pt x="2047610" y="0"/>
                  <a:pt x="2118791" y="71181"/>
                  <a:pt x="2118791" y="158988"/>
                </a:cubicBezTo>
                <a:lnTo>
                  <a:pt x="2118791" y="354656"/>
                </a:lnTo>
                <a:cubicBezTo>
                  <a:pt x="2118791" y="442463"/>
                  <a:pt x="2047610" y="513644"/>
                  <a:pt x="1959803" y="513644"/>
                </a:cubicBezTo>
                <a:lnTo>
                  <a:pt x="0" y="5136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DA2C9CBD-B6F8-4B33-B38F-7D552834F576}"/>
              </a:ext>
            </a:extLst>
          </p:cNvPr>
          <p:cNvSpPr/>
          <p:nvPr/>
        </p:nvSpPr>
        <p:spPr>
          <a:xfrm>
            <a:off x="0" y="517218"/>
            <a:ext cx="312351" cy="54877"/>
          </a:xfrm>
          <a:prstGeom prst="rect">
            <a:avLst/>
          </a:prstGeom>
          <a:solidFill>
            <a:srgbClr val="0672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F07D91C2-6975-4CA1-AA04-7DB38D65D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47" y="58211"/>
            <a:ext cx="1468258" cy="411080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EABD8324-31CB-40B8-B3D0-41C103FB9C5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5" y="53010"/>
            <a:ext cx="521591" cy="411081"/>
          </a:xfrm>
          <a:prstGeom prst="rect">
            <a:avLst/>
          </a:prstGeom>
        </p:spPr>
      </p:pic>
      <p:sp>
        <p:nvSpPr>
          <p:cNvPr id="53" name="CuadroTexto 52">
            <a:extLst>
              <a:ext uri="{FF2B5EF4-FFF2-40B4-BE49-F238E27FC236}">
                <a16:creationId xmlns:a16="http://schemas.microsoft.com/office/drawing/2014/main" id="{21A6B661-F573-43C9-835F-706F7D3485F5}"/>
              </a:ext>
            </a:extLst>
          </p:cNvPr>
          <p:cNvSpPr txBox="1"/>
          <p:nvPr/>
        </p:nvSpPr>
        <p:spPr>
          <a:xfrm>
            <a:off x="6353902" y="72133"/>
            <a:ext cx="27900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400" b="1" dirty="0">
                <a:solidFill>
                  <a:srgbClr val="5D7373"/>
                </a:solidFill>
                <a:latin typeface="Tw Cen MT" panose="020B0602020104020603" pitchFamily="34" charset="0"/>
              </a:rPr>
              <a:t>Deforestación</a:t>
            </a: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D1DC7D10-8D74-46D8-B9C7-4C56E7FA56B0}"/>
              </a:ext>
            </a:extLst>
          </p:cNvPr>
          <p:cNvSpPr/>
          <p:nvPr/>
        </p:nvSpPr>
        <p:spPr>
          <a:xfrm>
            <a:off x="7374373" y="618511"/>
            <a:ext cx="770037" cy="86107"/>
          </a:xfrm>
          <a:prstGeom prst="rect">
            <a:avLst/>
          </a:prstGeom>
          <a:solidFill>
            <a:srgbClr val="5D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4439246"/>
      </p:ext>
    </p:extLst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orma libre: forma 35">
            <a:extLst>
              <a:ext uri="{FF2B5EF4-FFF2-40B4-BE49-F238E27FC236}">
                <a16:creationId xmlns:a16="http://schemas.microsoft.com/office/drawing/2014/main" id="{92D2C0DD-5B5D-4837-A3E2-6F8FF7A0A166}"/>
              </a:ext>
            </a:extLst>
          </p:cNvPr>
          <p:cNvSpPr/>
          <p:nvPr/>
        </p:nvSpPr>
        <p:spPr>
          <a:xfrm>
            <a:off x="-4947" y="0"/>
            <a:ext cx="2118791" cy="513644"/>
          </a:xfrm>
          <a:custGeom>
            <a:avLst/>
            <a:gdLst>
              <a:gd name="connsiteX0" fmla="*/ 0 w 2118791"/>
              <a:gd name="connsiteY0" fmla="*/ 0 h 513644"/>
              <a:gd name="connsiteX1" fmla="*/ 1959803 w 2118791"/>
              <a:gd name="connsiteY1" fmla="*/ 0 h 513644"/>
              <a:gd name="connsiteX2" fmla="*/ 2118791 w 2118791"/>
              <a:gd name="connsiteY2" fmla="*/ 158988 h 513644"/>
              <a:gd name="connsiteX3" fmla="*/ 2118791 w 2118791"/>
              <a:gd name="connsiteY3" fmla="*/ 354656 h 513644"/>
              <a:gd name="connsiteX4" fmla="*/ 1959803 w 2118791"/>
              <a:gd name="connsiteY4" fmla="*/ 513644 h 513644"/>
              <a:gd name="connsiteX5" fmla="*/ 0 w 2118791"/>
              <a:gd name="connsiteY5" fmla="*/ 513644 h 51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8791" h="513644">
                <a:moveTo>
                  <a:pt x="0" y="0"/>
                </a:moveTo>
                <a:lnTo>
                  <a:pt x="1959803" y="0"/>
                </a:lnTo>
                <a:cubicBezTo>
                  <a:pt x="2047610" y="0"/>
                  <a:pt x="2118791" y="71181"/>
                  <a:pt x="2118791" y="158988"/>
                </a:cubicBezTo>
                <a:lnTo>
                  <a:pt x="2118791" y="354656"/>
                </a:lnTo>
                <a:cubicBezTo>
                  <a:pt x="2118791" y="442463"/>
                  <a:pt x="2047610" y="513644"/>
                  <a:pt x="1959803" y="513644"/>
                </a:cubicBezTo>
                <a:lnTo>
                  <a:pt x="0" y="5136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7B6F3BFA-3907-4DB3-A6F4-BC0E0A836E55}"/>
              </a:ext>
            </a:extLst>
          </p:cNvPr>
          <p:cNvSpPr/>
          <p:nvPr/>
        </p:nvSpPr>
        <p:spPr>
          <a:xfrm>
            <a:off x="0" y="517218"/>
            <a:ext cx="312351" cy="54877"/>
          </a:xfrm>
          <a:prstGeom prst="rect">
            <a:avLst/>
          </a:prstGeom>
          <a:solidFill>
            <a:srgbClr val="0672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1B13BA66-ACCF-4091-A40C-0AB1AC0ED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47" y="58211"/>
            <a:ext cx="1468258" cy="41108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C261A0F8-120C-40D2-B97B-B410318878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5" y="53010"/>
            <a:ext cx="521591" cy="411081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284B66EA-DFE9-4868-B5AB-95CCE662F190}"/>
              </a:ext>
            </a:extLst>
          </p:cNvPr>
          <p:cNvSpPr txBox="1"/>
          <p:nvPr/>
        </p:nvSpPr>
        <p:spPr>
          <a:xfrm>
            <a:off x="2188393" y="1793837"/>
            <a:ext cx="51522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400" b="1" dirty="0">
                <a:latin typeface="Tw Cen MT" panose="020B0602020104020603" pitchFamily="34" charset="0"/>
              </a:rPr>
              <a:t>Planteamiento del Cambio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00C21C5B-56B3-4613-8754-676B7EFD7677}"/>
              </a:ext>
            </a:extLst>
          </p:cNvPr>
          <p:cNvSpPr txBox="1"/>
          <p:nvPr/>
        </p:nvSpPr>
        <p:spPr>
          <a:xfrm>
            <a:off x="2835492" y="2536529"/>
            <a:ext cx="4017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s-PE" sz="2400" dirty="0">
                <a:latin typeface="Tw Cen MT" panose="020B0602020104020603" pitchFamily="34" charset="0"/>
              </a:rPr>
              <a:t>Económico</a:t>
            </a:r>
          </a:p>
          <a:p>
            <a:pPr marL="514350" indent="-514350">
              <a:buFont typeface="+mj-lt"/>
              <a:buAutoNum type="alphaUcPeriod"/>
            </a:pPr>
            <a:r>
              <a:rPr lang="es-PE" sz="2400" dirty="0">
                <a:latin typeface="Tw Cen MT" panose="020B0602020104020603" pitchFamily="34" charset="0"/>
              </a:rPr>
              <a:t>Ambiental</a:t>
            </a:r>
          </a:p>
          <a:p>
            <a:pPr marL="514350" indent="-514350">
              <a:buFont typeface="+mj-lt"/>
              <a:buAutoNum type="alphaUcPeriod"/>
            </a:pPr>
            <a:r>
              <a:rPr lang="es-PE" sz="2400" dirty="0">
                <a:latin typeface="Tw Cen MT" panose="020B0602020104020603" pitchFamily="34" charset="0"/>
              </a:rPr>
              <a:t>Social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3A3FC59B-AE76-4805-9577-E5F5B07104F9}"/>
              </a:ext>
            </a:extLst>
          </p:cNvPr>
          <p:cNvSpPr/>
          <p:nvPr/>
        </p:nvSpPr>
        <p:spPr>
          <a:xfrm>
            <a:off x="5636424" y="2590278"/>
            <a:ext cx="95271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</a:t>
            </a:r>
            <a:endParaRPr kumimoji="0" lang="es-PE" sz="2000" i="0" u="none" strike="noStrike" kern="1200" cap="none" spc="0" normalizeH="0" baseline="0" noProof="0" dirty="0">
              <a:ln>
                <a:noFill/>
              </a:ln>
              <a:solidFill>
                <a:srgbClr val="5D7373"/>
              </a:solidFill>
              <a:effectLst/>
              <a:uLnTx/>
              <a:uFillTx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Flecha: a la derecha 51">
            <a:extLst>
              <a:ext uri="{FF2B5EF4-FFF2-40B4-BE49-F238E27FC236}">
                <a16:creationId xmlns:a16="http://schemas.microsoft.com/office/drawing/2014/main" id="{5FD1B1B1-35C8-4D31-A2CB-8BB25119BE2E}"/>
              </a:ext>
            </a:extLst>
          </p:cNvPr>
          <p:cNvSpPr/>
          <p:nvPr/>
        </p:nvSpPr>
        <p:spPr>
          <a:xfrm>
            <a:off x="4935553" y="2661251"/>
            <a:ext cx="605554" cy="953443"/>
          </a:xfrm>
          <a:prstGeom prst="rightArrow">
            <a:avLst>
              <a:gd name="adj1" fmla="val 50000"/>
              <a:gd name="adj2" fmla="val 65810"/>
            </a:avLst>
          </a:prstGeom>
          <a:noFill/>
          <a:ln>
            <a:solidFill>
              <a:srgbClr val="077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0856E388-84D4-47CB-8D56-7F0325922FA2}"/>
              </a:ext>
            </a:extLst>
          </p:cNvPr>
          <p:cNvSpPr txBox="1"/>
          <p:nvPr/>
        </p:nvSpPr>
        <p:spPr>
          <a:xfrm>
            <a:off x="1997473" y="1310622"/>
            <a:ext cx="51522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400" dirty="0">
                <a:latin typeface="Tw Cen MT" panose="020B0602020104020603" pitchFamily="34" charset="0"/>
              </a:rPr>
              <a:t>Construcción del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1B990861-3C1C-4BFC-B754-D5814FCEDC1A}"/>
              </a:ext>
            </a:extLst>
          </p:cNvPr>
          <p:cNvSpPr/>
          <p:nvPr/>
        </p:nvSpPr>
        <p:spPr>
          <a:xfrm>
            <a:off x="5574620" y="2836193"/>
            <a:ext cx="9527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Vinculadas</a:t>
            </a:r>
            <a:endParaRPr kumimoji="0" lang="es-PE" sz="1400" i="0" u="none" strike="noStrike" kern="1200" cap="none" spc="0" normalizeH="0" baseline="0" noProof="0" dirty="0">
              <a:ln>
                <a:noFill/>
              </a:ln>
              <a:solidFill>
                <a:srgbClr val="5D7373"/>
              </a:solidFill>
              <a:effectLst/>
              <a:uLnTx/>
              <a:uFillTx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7" name="Imagen 56">
            <a:extLst>
              <a:ext uri="{FF2B5EF4-FFF2-40B4-BE49-F238E27FC236}">
                <a16:creationId xmlns:a16="http://schemas.microsoft.com/office/drawing/2014/main" id="{271ABC0A-9C28-44E1-A989-20D00033A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74"/>
          <a:stretch/>
        </p:blipFill>
        <p:spPr>
          <a:xfrm>
            <a:off x="5748202" y="3086015"/>
            <a:ext cx="605554" cy="42893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C9EE904F-C306-4784-A381-136551FF70F1}"/>
              </a:ext>
            </a:extLst>
          </p:cNvPr>
          <p:cNvSpPr/>
          <p:nvPr/>
        </p:nvSpPr>
        <p:spPr>
          <a:xfrm>
            <a:off x="-4947" y="3982773"/>
            <a:ext cx="9148946" cy="94398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2B51F701-D469-4719-A7DE-C4426F8E9065}"/>
              </a:ext>
            </a:extLst>
          </p:cNvPr>
          <p:cNvSpPr txBox="1"/>
          <p:nvPr/>
        </p:nvSpPr>
        <p:spPr>
          <a:xfrm>
            <a:off x="1376554" y="4162085"/>
            <a:ext cx="6451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200" dirty="0">
                <a:solidFill>
                  <a:schemeClr val="bg2"/>
                </a:solidFill>
                <a:latin typeface="Tw Cen MT" panose="020B0602020104020603" pitchFamily="34" charset="0"/>
              </a:rPr>
              <a:t>Inicio de la metodología de trabajo</a:t>
            </a:r>
          </a:p>
        </p:txBody>
      </p:sp>
    </p:spTree>
    <p:extLst>
      <p:ext uri="{BB962C8B-B14F-4D97-AF65-F5344CB8AC3E}">
        <p14:creationId xmlns:p14="http://schemas.microsoft.com/office/powerpoint/2010/main" val="2899161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orma libre: forma 35">
            <a:extLst>
              <a:ext uri="{FF2B5EF4-FFF2-40B4-BE49-F238E27FC236}">
                <a16:creationId xmlns:a16="http://schemas.microsoft.com/office/drawing/2014/main" id="{92D2C0DD-5B5D-4837-A3E2-6F8FF7A0A166}"/>
              </a:ext>
            </a:extLst>
          </p:cNvPr>
          <p:cNvSpPr/>
          <p:nvPr/>
        </p:nvSpPr>
        <p:spPr>
          <a:xfrm>
            <a:off x="-4947" y="0"/>
            <a:ext cx="2118791" cy="513644"/>
          </a:xfrm>
          <a:custGeom>
            <a:avLst/>
            <a:gdLst>
              <a:gd name="connsiteX0" fmla="*/ 0 w 2118791"/>
              <a:gd name="connsiteY0" fmla="*/ 0 h 513644"/>
              <a:gd name="connsiteX1" fmla="*/ 1959803 w 2118791"/>
              <a:gd name="connsiteY1" fmla="*/ 0 h 513644"/>
              <a:gd name="connsiteX2" fmla="*/ 2118791 w 2118791"/>
              <a:gd name="connsiteY2" fmla="*/ 158988 h 513644"/>
              <a:gd name="connsiteX3" fmla="*/ 2118791 w 2118791"/>
              <a:gd name="connsiteY3" fmla="*/ 354656 h 513644"/>
              <a:gd name="connsiteX4" fmla="*/ 1959803 w 2118791"/>
              <a:gd name="connsiteY4" fmla="*/ 513644 h 513644"/>
              <a:gd name="connsiteX5" fmla="*/ 0 w 2118791"/>
              <a:gd name="connsiteY5" fmla="*/ 513644 h 51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8791" h="513644">
                <a:moveTo>
                  <a:pt x="0" y="0"/>
                </a:moveTo>
                <a:lnTo>
                  <a:pt x="1959803" y="0"/>
                </a:lnTo>
                <a:cubicBezTo>
                  <a:pt x="2047610" y="0"/>
                  <a:pt x="2118791" y="71181"/>
                  <a:pt x="2118791" y="158988"/>
                </a:cubicBezTo>
                <a:lnTo>
                  <a:pt x="2118791" y="354656"/>
                </a:lnTo>
                <a:cubicBezTo>
                  <a:pt x="2118791" y="442463"/>
                  <a:pt x="2047610" y="513644"/>
                  <a:pt x="1959803" y="513644"/>
                </a:cubicBezTo>
                <a:lnTo>
                  <a:pt x="0" y="5136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7B6F3BFA-3907-4DB3-A6F4-BC0E0A836E55}"/>
              </a:ext>
            </a:extLst>
          </p:cNvPr>
          <p:cNvSpPr/>
          <p:nvPr/>
        </p:nvSpPr>
        <p:spPr>
          <a:xfrm>
            <a:off x="0" y="517218"/>
            <a:ext cx="312351" cy="54877"/>
          </a:xfrm>
          <a:prstGeom prst="rect">
            <a:avLst/>
          </a:prstGeom>
          <a:solidFill>
            <a:srgbClr val="0672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1B13BA66-ACCF-4091-A40C-0AB1AC0ED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47" y="58211"/>
            <a:ext cx="1468258" cy="41108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C261A0F8-120C-40D2-B97B-B410318878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5" y="53010"/>
            <a:ext cx="521591" cy="411081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284B66EA-DFE9-4868-B5AB-95CCE662F190}"/>
              </a:ext>
            </a:extLst>
          </p:cNvPr>
          <p:cNvSpPr txBox="1"/>
          <p:nvPr/>
        </p:nvSpPr>
        <p:spPr>
          <a:xfrm>
            <a:off x="648070" y="1895877"/>
            <a:ext cx="78478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400" b="1" dirty="0">
                <a:latin typeface="Tw Cen MT" panose="020B0602020104020603" pitchFamily="34" charset="0"/>
              </a:rPr>
              <a:t>Propuesta de visión de cambio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00C21C5B-56B3-4613-8754-676B7EFD7677}"/>
              </a:ext>
            </a:extLst>
          </p:cNvPr>
          <p:cNvSpPr txBox="1"/>
          <p:nvPr/>
        </p:nvSpPr>
        <p:spPr>
          <a:xfrm>
            <a:off x="648070" y="2589401"/>
            <a:ext cx="78478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800" dirty="0">
                <a:latin typeface="Tw Cen MT" panose="020B0602020104020603" pitchFamily="34" charset="0"/>
              </a:rPr>
              <a:t>La propuesta de visión es: “Al 2050, la región San Martín logra un desarrollo sostenible, incrementando sus índices de productividad y competitividad, a través de la producción de bienes y servicios bajo en emisiones. </a:t>
            </a:r>
            <a:endParaRPr lang="es-PE" sz="24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299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orma libre: forma 35">
            <a:extLst>
              <a:ext uri="{FF2B5EF4-FFF2-40B4-BE49-F238E27FC236}">
                <a16:creationId xmlns:a16="http://schemas.microsoft.com/office/drawing/2014/main" id="{92D2C0DD-5B5D-4837-A3E2-6F8FF7A0A166}"/>
              </a:ext>
            </a:extLst>
          </p:cNvPr>
          <p:cNvSpPr/>
          <p:nvPr/>
        </p:nvSpPr>
        <p:spPr>
          <a:xfrm>
            <a:off x="-4947" y="0"/>
            <a:ext cx="2118791" cy="513644"/>
          </a:xfrm>
          <a:custGeom>
            <a:avLst/>
            <a:gdLst>
              <a:gd name="connsiteX0" fmla="*/ 0 w 2118791"/>
              <a:gd name="connsiteY0" fmla="*/ 0 h 513644"/>
              <a:gd name="connsiteX1" fmla="*/ 1959803 w 2118791"/>
              <a:gd name="connsiteY1" fmla="*/ 0 h 513644"/>
              <a:gd name="connsiteX2" fmla="*/ 2118791 w 2118791"/>
              <a:gd name="connsiteY2" fmla="*/ 158988 h 513644"/>
              <a:gd name="connsiteX3" fmla="*/ 2118791 w 2118791"/>
              <a:gd name="connsiteY3" fmla="*/ 354656 h 513644"/>
              <a:gd name="connsiteX4" fmla="*/ 1959803 w 2118791"/>
              <a:gd name="connsiteY4" fmla="*/ 513644 h 513644"/>
              <a:gd name="connsiteX5" fmla="*/ 0 w 2118791"/>
              <a:gd name="connsiteY5" fmla="*/ 513644 h 51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8791" h="513644">
                <a:moveTo>
                  <a:pt x="0" y="0"/>
                </a:moveTo>
                <a:lnTo>
                  <a:pt x="1959803" y="0"/>
                </a:lnTo>
                <a:cubicBezTo>
                  <a:pt x="2047610" y="0"/>
                  <a:pt x="2118791" y="71181"/>
                  <a:pt x="2118791" y="158988"/>
                </a:cubicBezTo>
                <a:lnTo>
                  <a:pt x="2118791" y="354656"/>
                </a:lnTo>
                <a:cubicBezTo>
                  <a:pt x="2118791" y="442463"/>
                  <a:pt x="2047610" y="513644"/>
                  <a:pt x="1959803" y="513644"/>
                </a:cubicBezTo>
                <a:lnTo>
                  <a:pt x="0" y="5136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7B6F3BFA-3907-4DB3-A6F4-BC0E0A836E55}"/>
              </a:ext>
            </a:extLst>
          </p:cNvPr>
          <p:cNvSpPr/>
          <p:nvPr/>
        </p:nvSpPr>
        <p:spPr>
          <a:xfrm>
            <a:off x="0" y="517218"/>
            <a:ext cx="312351" cy="54877"/>
          </a:xfrm>
          <a:prstGeom prst="rect">
            <a:avLst/>
          </a:prstGeom>
          <a:solidFill>
            <a:srgbClr val="0672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1B13BA66-ACCF-4091-A40C-0AB1AC0ED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47" y="58211"/>
            <a:ext cx="1468258" cy="41108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C261A0F8-120C-40D2-B97B-B410318878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5" y="53010"/>
            <a:ext cx="521591" cy="411081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284B66EA-DFE9-4868-B5AB-95CCE662F190}"/>
              </a:ext>
            </a:extLst>
          </p:cNvPr>
          <p:cNvSpPr txBox="1"/>
          <p:nvPr/>
        </p:nvSpPr>
        <p:spPr>
          <a:xfrm>
            <a:off x="1108361" y="156314"/>
            <a:ext cx="78478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400" b="1" dirty="0">
                <a:latin typeface="Tw Cen MT" panose="020B0602020104020603" pitchFamily="34" charset="0"/>
              </a:rPr>
              <a:t>Propuesta de objetivos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00C21C5B-56B3-4613-8754-676B7EFD7677}"/>
              </a:ext>
            </a:extLst>
          </p:cNvPr>
          <p:cNvSpPr txBox="1"/>
          <p:nvPr/>
        </p:nvSpPr>
        <p:spPr>
          <a:xfrm>
            <a:off x="402111" y="928181"/>
            <a:ext cx="821937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lphaLcParenR"/>
            </a:pPr>
            <a:r>
              <a:rPr lang="es-MX" sz="2800" dirty="0">
                <a:latin typeface="Tw Cen MT" panose="020B0602020104020603" pitchFamily="34" charset="0"/>
              </a:rPr>
              <a:t>Incrementar la productividad y competitividad de bienes y servicios.</a:t>
            </a:r>
          </a:p>
          <a:p>
            <a:pPr marL="457200" indent="-457200" algn="just">
              <a:buAutoNum type="alphaLcParenR"/>
            </a:pPr>
            <a:endParaRPr lang="es-MX" sz="2800" dirty="0">
              <a:latin typeface="Tw Cen MT" panose="020B0602020104020603" pitchFamily="34" charset="0"/>
            </a:endParaRPr>
          </a:p>
          <a:p>
            <a:pPr marL="457200" indent="-457200" algn="just">
              <a:buAutoNum type="alphaLcParenR"/>
            </a:pPr>
            <a:r>
              <a:rPr lang="es-MX" sz="2800" dirty="0">
                <a:latin typeface="Tw Cen MT" panose="020B0602020104020603" pitchFamily="34" charset="0"/>
              </a:rPr>
              <a:t>Reducir la deforestación a través de la valoración y aprovechamiento sostenible de los bosques, agua y biodiversidad.</a:t>
            </a:r>
          </a:p>
          <a:p>
            <a:pPr marL="457200" indent="-457200" algn="just">
              <a:buAutoNum type="alphaLcParenR"/>
            </a:pPr>
            <a:endParaRPr lang="es-MX" sz="2800" dirty="0">
              <a:latin typeface="Tw Cen MT" panose="020B0602020104020603" pitchFamily="34" charset="0"/>
            </a:endParaRPr>
          </a:p>
          <a:p>
            <a:pPr marL="457200" indent="-457200" algn="just">
              <a:buAutoNum type="alphaLcParenR"/>
            </a:pPr>
            <a:r>
              <a:rPr lang="es-MX" sz="2800" dirty="0">
                <a:latin typeface="Tw Cen MT" panose="020B0602020104020603" pitchFamily="34" charset="0"/>
              </a:rPr>
              <a:t>Recuperar de los servicios ecosistémicos en zonas degradadas.</a:t>
            </a:r>
          </a:p>
          <a:p>
            <a:pPr marL="457200" indent="-457200" algn="just">
              <a:buAutoNum type="alphaLcParenR"/>
            </a:pPr>
            <a:endParaRPr lang="es-MX" sz="2800" dirty="0">
              <a:latin typeface="Tw Cen MT" panose="020B0602020104020603" pitchFamily="34" charset="0"/>
            </a:endParaRPr>
          </a:p>
          <a:p>
            <a:pPr marL="457200" indent="-457200" algn="just">
              <a:buAutoNum type="alphaLcParenR"/>
            </a:pPr>
            <a:r>
              <a:rPr lang="es-MX" sz="2800" dirty="0">
                <a:latin typeface="Tw Cen MT" panose="020B0602020104020603" pitchFamily="34" charset="0"/>
              </a:rPr>
              <a:t>Beneficiar a la población de este modelo de desarrollo, bajo esquemas de incentivos que les permitan ser los actores principales de este cambio.</a:t>
            </a:r>
          </a:p>
        </p:txBody>
      </p:sp>
    </p:spTree>
    <p:extLst>
      <p:ext uri="{BB962C8B-B14F-4D97-AF65-F5344CB8AC3E}">
        <p14:creationId xmlns:p14="http://schemas.microsoft.com/office/powerpoint/2010/main" val="265381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128F8FE2-D342-4378-9A7A-F899B0B1E9FA}"/>
              </a:ext>
            </a:extLst>
          </p:cNvPr>
          <p:cNvGrpSpPr/>
          <p:nvPr/>
        </p:nvGrpSpPr>
        <p:grpSpPr>
          <a:xfrm>
            <a:off x="83470" y="100425"/>
            <a:ext cx="9060530" cy="717676"/>
            <a:chOff x="83470" y="100425"/>
            <a:chExt cx="9060530" cy="717676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C6944F0D-7094-405B-83B1-6B1C3E3DE690}"/>
                </a:ext>
              </a:extLst>
            </p:cNvPr>
            <p:cNvGrpSpPr/>
            <p:nvPr/>
          </p:nvGrpSpPr>
          <p:grpSpPr>
            <a:xfrm>
              <a:off x="1404677" y="100425"/>
              <a:ext cx="7739323" cy="717676"/>
              <a:chOff x="1404677" y="100425"/>
              <a:chExt cx="7739323" cy="717676"/>
            </a:xfrm>
          </p:grpSpPr>
          <p:sp>
            <p:nvSpPr>
              <p:cNvPr id="7" name="Forma libre: forma 6">
                <a:extLst>
                  <a:ext uri="{FF2B5EF4-FFF2-40B4-BE49-F238E27FC236}">
                    <a16:creationId xmlns:a16="http://schemas.microsoft.com/office/drawing/2014/main" id="{8B0DDE46-E3D9-4166-A493-5516BA5F708E}"/>
                  </a:ext>
                </a:extLst>
              </p:cNvPr>
              <p:cNvSpPr/>
              <p:nvPr/>
            </p:nvSpPr>
            <p:spPr>
              <a:xfrm>
                <a:off x="3941978" y="107563"/>
                <a:ext cx="5202022" cy="710538"/>
              </a:xfrm>
              <a:custGeom>
                <a:avLst/>
                <a:gdLst>
                  <a:gd name="connsiteX0" fmla="*/ 355269 w 5202022"/>
                  <a:gd name="connsiteY0" fmla="*/ 0 h 710538"/>
                  <a:gd name="connsiteX1" fmla="*/ 5202022 w 5202022"/>
                  <a:gd name="connsiteY1" fmla="*/ 0 h 710538"/>
                  <a:gd name="connsiteX2" fmla="*/ 5202022 w 5202022"/>
                  <a:gd name="connsiteY2" fmla="*/ 710538 h 710538"/>
                  <a:gd name="connsiteX3" fmla="*/ 355269 w 5202022"/>
                  <a:gd name="connsiteY3" fmla="*/ 710538 h 710538"/>
                  <a:gd name="connsiteX4" fmla="*/ 0 w 5202022"/>
                  <a:gd name="connsiteY4" fmla="*/ 355269 h 710538"/>
                  <a:gd name="connsiteX5" fmla="*/ 355269 w 5202022"/>
                  <a:gd name="connsiteY5" fmla="*/ 0 h 710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02022" h="710538">
                    <a:moveTo>
                      <a:pt x="355269" y="0"/>
                    </a:moveTo>
                    <a:lnTo>
                      <a:pt x="5202022" y="0"/>
                    </a:lnTo>
                    <a:lnTo>
                      <a:pt x="5202022" y="710538"/>
                    </a:lnTo>
                    <a:lnTo>
                      <a:pt x="355269" y="710538"/>
                    </a:lnTo>
                    <a:cubicBezTo>
                      <a:pt x="159059" y="710538"/>
                      <a:pt x="0" y="551479"/>
                      <a:pt x="0" y="355269"/>
                    </a:cubicBezTo>
                    <a:cubicBezTo>
                      <a:pt x="0" y="159059"/>
                      <a:pt x="159059" y="0"/>
                      <a:pt x="355269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1800" b="0" i="0" u="none" strike="noStrike" kern="1200" cap="none" spc="0" normalizeH="0" baseline="0" noProof="0">
                  <a:ln>
                    <a:noFill/>
                  </a:ln>
                  <a:solidFill>
                    <a:srgbClr val="F0EE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839E4A0F-778F-4612-8955-B582F8B12C52}"/>
                  </a:ext>
                </a:extLst>
              </p:cNvPr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315598" y="156679"/>
                <a:ext cx="428625" cy="597535"/>
              </a:xfrm>
              <a:prstGeom prst="rect">
                <a:avLst/>
              </a:prstGeom>
            </p:spPr>
          </p:pic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50FD4584-EF6D-4569-8C02-6B2AFD07A84E}"/>
                  </a:ext>
                </a:extLst>
              </p:cNvPr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2211" y="235600"/>
                <a:ext cx="988060" cy="476250"/>
              </a:xfrm>
              <a:prstGeom prst="rect">
                <a:avLst/>
              </a:prstGeom>
            </p:spPr>
          </p:pic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D621B566-13D0-44E9-BC6D-B27A6AE21D96}"/>
                  </a:ext>
                </a:extLst>
              </p:cNvPr>
              <p:cNvPicPr/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60" r="14815"/>
              <a:stretch/>
            </p:blipFill>
            <p:spPr>
              <a:xfrm>
                <a:off x="8553954" y="100425"/>
                <a:ext cx="567202" cy="691171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A9D2086B-B8A7-4587-80CB-761D70DCC6F7}"/>
                  </a:ext>
                </a:extLst>
              </p:cNvPr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6833" y="209079"/>
                <a:ext cx="861695" cy="539115"/>
              </a:xfrm>
              <a:prstGeom prst="rect">
                <a:avLst/>
              </a:prstGeom>
            </p:spPr>
          </p:pic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2A862D41-4010-4325-A5C4-7D5D81C8DF54}"/>
                  </a:ext>
                </a:extLst>
              </p:cNvPr>
              <p:cNvPicPr/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459" b="12325"/>
              <a:stretch/>
            </p:blipFill>
            <p:spPr>
              <a:xfrm>
                <a:off x="4767068" y="156679"/>
                <a:ext cx="741045" cy="621665"/>
              </a:xfrm>
              <a:prstGeom prst="rect">
                <a:avLst/>
              </a:prstGeom>
            </p:spPr>
          </p:pic>
          <p:pic>
            <p:nvPicPr>
              <p:cNvPr id="13" name="Imagen 12" descr="Image result for solidaridad logo">
                <a:extLst>
                  <a:ext uri="{FF2B5EF4-FFF2-40B4-BE49-F238E27FC236}">
                    <a16:creationId xmlns:a16="http://schemas.microsoft.com/office/drawing/2014/main" id="{672E46DC-F863-4F3A-976B-31DA37461338}"/>
                  </a:ext>
                </a:extLst>
              </p:cNvPr>
              <p:cNvPicPr/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068" b="25267"/>
              <a:stretch/>
            </p:blipFill>
            <p:spPr bwMode="auto">
              <a:xfrm>
                <a:off x="5443996" y="345274"/>
                <a:ext cx="1039495" cy="34290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35302E76-DB7E-474E-B56A-92FB6DE83A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5150" y="155188"/>
                <a:ext cx="1824237" cy="594859"/>
              </a:xfrm>
              <a:prstGeom prst="rect">
                <a:avLst/>
              </a:prstGeom>
            </p:spPr>
          </p:pic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94805B85-F06C-4BB2-9C5A-6610B94EB4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4677" y="146283"/>
                <a:ext cx="316550" cy="633099"/>
              </a:xfrm>
              <a:prstGeom prst="rect">
                <a:avLst/>
              </a:prstGeom>
            </p:spPr>
          </p:pic>
        </p:grpSp>
        <p:pic>
          <p:nvPicPr>
            <p:cNvPr id="6" name="Imagen 5" descr="Resultado de imagen para nicfi logo">
              <a:extLst>
                <a:ext uri="{FF2B5EF4-FFF2-40B4-BE49-F238E27FC236}">
                  <a16:creationId xmlns:a16="http://schemas.microsoft.com/office/drawing/2014/main" id="{254FB17B-7974-47C0-A186-6D65605BCFCE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70" y="188816"/>
              <a:ext cx="1247140" cy="6292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0A8C45BD-A68C-4498-8F93-CB02F50FE319}"/>
              </a:ext>
            </a:extLst>
          </p:cNvPr>
          <p:cNvGrpSpPr/>
          <p:nvPr/>
        </p:nvGrpSpPr>
        <p:grpSpPr>
          <a:xfrm>
            <a:off x="1597100" y="825239"/>
            <a:ext cx="6040305" cy="2754600"/>
            <a:chOff x="2399967" y="1292830"/>
            <a:chExt cx="6040305" cy="2754600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DD1C36F5-CF8C-41E3-8CAA-3A8FBBAE0D9F}"/>
                </a:ext>
              </a:extLst>
            </p:cNvPr>
            <p:cNvSpPr/>
            <p:nvPr/>
          </p:nvSpPr>
          <p:spPr>
            <a:xfrm>
              <a:off x="2531343" y="1880826"/>
              <a:ext cx="5908929" cy="1716226"/>
            </a:xfrm>
            <a:prstGeom prst="rect">
              <a:avLst/>
            </a:prstGeom>
            <a:solidFill>
              <a:schemeClr val="bg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74D55CC7-F0EA-48C8-A3A6-C1F5BDF91CF1}"/>
                </a:ext>
              </a:extLst>
            </p:cNvPr>
            <p:cNvSpPr/>
            <p:nvPr/>
          </p:nvSpPr>
          <p:spPr>
            <a:xfrm>
              <a:off x="4485434" y="1842726"/>
              <a:ext cx="3954836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540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Identificación de actores</a:t>
              </a:r>
              <a:endParaRPr kumimoji="0" lang="es-PE" sz="540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7DA87443-185E-449D-9413-43378E6C084F}"/>
                </a:ext>
              </a:extLst>
            </p:cNvPr>
            <p:cNvSpPr/>
            <p:nvPr/>
          </p:nvSpPr>
          <p:spPr>
            <a:xfrm>
              <a:off x="2399967" y="1292830"/>
              <a:ext cx="3169968" cy="27546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730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kumimoji="0" lang="es-PE" sz="1730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B5E776DE-3D4B-4CE6-8D46-26FB24D37EAD}"/>
                </a:ext>
              </a:extLst>
            </p:cNvPr>
            <p:cNvSpPr/>
            <p:nvPr/>
          </p:nvSpPr>
          <p:spPr>
            <a:xfrm>
              <a:off x="2741138" y="3112667"/>
              <a:ext cx="121049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00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Sesión</a:t>
              </a:r>
              <a:endParaRPr kumimoji="0" lang="es-PE" sz="200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Imagen 21">
            <a:extLst>
              <a:ext uri="{FF2B5EF4-FFF2-40B4-BE49-F238E27FC236}">
                <a16:creationId xmlns:a16="http://schemas.microsoft.com/office/drawing/2014/main" id="{45820C76-A9A1-439D-A48C-4F30752762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85" y="4878355"/>
            <a:ext cx="3010884" cy="842982"/>
          </a:xfrm>
          <a:prstGeom prst="rect">
            <a:avLst/>
          </a:prstGeom>
        </p:spPr>
      </p:pic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5EC18B0C-9635-4664-92EB-23D126675125}"/>
              </a:ext>
            </a:extLst>
          </p:cNvPr>
          <p:cNvSpPr/>
          <p:nvPr/>
        </p:nvSpPr>
        <p:spPr>
          <a:xfrm>
            <a:off x="3960505" y="5216298"/>
            <a:ext cx="391595" cy="415978"/>
          </a:xfrm>
          <a:prstGeom prst="rightArrow">
            <a:avLst>
              <a:gd name="adj1" fmla="val 50000"/>
              <a:gd name="adj2" fmla="val 65810"/>
            </a:avLst>
          </a:prstGeom>
          <a:solidFill>
            <a:srgbClr val="077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91FEF47B-2D03-4AA7-AAE9-A7EB0FB150A8}"/>
              </a:ext>
            </a:extLst>
          </p:cNvPr>
          <p:cNvSpPr/>
          <p:nvPr/>
        </p:nvSpPr>
        <p:spPr>
          <a:xfrm>
            <a:off x="4260380" y="5070344"/>
            <a:ext cx="15519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Identificación de actores</a:t>
            </a:r>
            <a:endParaRPr kumimoji="0" lang="es-PE" sz="2000" i="0" u="none" strike="noStrike" kern="1200" cap="none" spc="0" normalizeH="0" baseline="0" noProof="0" dirty="0">
              <a:ln>
                <a:noFill/>
              </a:ln>
              <a:solidFill>
                <a:srgbClr val="5D7373"/>
              </a:solidFill>
              <a:effectLst/>
              <a:uLnTx/>
              <a:uFillTx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DF8FFF71-8298-49ED-A22E-5FBE891EEC4A}"/>
              </a:ext>
            </a:extLst>
          </p:cNvPr>
          <p:cNvSpPr/>
          <p:nvPr/>
        </p:nvSpPr>
        <p:spPr>
          <a:xfrm>
            <a:off x="6100370" y="4597885"/>
            <a:ext cx="2706699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Mesas técnicas</a:t>
            </a:r>
            <a:endParaRPr kumimoji="0" lang="es-PE" sz="2000" i="0" u="none" strike="noStrike" kern="1200" cap="none" spc="0" normalizeH="0" baseline="0" noProof="0" dirty="0">
              <a:ln>
                <a:noFill/>
              </a:ln>
              <a:solidFill>
                <a:srgbClr val="5D7373"/>
              </a:solidFill>
              <a:effectLst/>
              <a:uLnTx/>
              <a:uFillTx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Flecha: a la derecha 28">
            <a:extLst>
              <a:ext uri="{FF2B5EF4-FFF2-40B4-BE49-F238E27FC236}">
                <a16:creationId xmlns:a16="http://schemas.microsoft.com/office/drawing/2014/main" id="{006F45D7-ECFD-4068-B734-CE724257C445}"/>
              </a:ext>
            </a:extLst>
          </p:cNvPr>
          <p:cNvSpPr/>
          <p:nvPr/>
        </p:nvSpPr>
        <p:spPr>
          <a:xfrm>
            <a:off x="5813611" y="4666360"/>
            <a:ext cx="288000" cy="288000"/>
          </a:xfrm>
          <a:prstGeom prst="rightArrow">
            <a:avLst>
              <a:gd name="adj1" fmla="val 50000"/>
              <a:gd name="adj2" fmla="val 65810"/>
            </a:avLst>
          </a:prstGeom>
          <a:noFill/>
          <a:ln>
            <a:solidFill>
              <a:srgbClr val="077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368AE471-DF42-4E61-9E3E-353462C6EDB1}"/>
              </a:ext>
            </a:extLst>
          </p:cNvPr>
          <p:cNvSpPr/>
          <p:nvPr/>
        </p:nvSpPr>
        <p:spPr>
          <a:xfrm>
            <a:off x="1836480" y="3455379"/>
            <a:ext cx="5570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vamos a hacer?</a:t>
            </a:r>
            <a:endParaRPr kumimoji="0" lang="es-PE" sz="3600" i="0" u="none" strike="noStrike" kern="1200" cap="none" spc="0" normalizeH="0" baseline="0" noProof="0" dirty="0">
              <a:ln>
                <a:noFill/>
              </a:ln>
              <a:solidFill>
                <a:srgbClr val="5D7373"/>
              </a:solidFill>
              <a:effectLst/>
              <a:uLnTx/>
              <a:uFillTx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4B515134-369F-48D9-AB02-FE4DAAAFF388}"/>
              </a:ext>
            </a:extLst>
          </p:cNvPr>
          <p:cNvSpPr/>
          <p:nvPr/>
        </p:nvSpPr>
        <p:spPr>
          <a:xfrm>
            <a:off x="3682567" y="4122116"/>
            <a:ext cx="2000745" cy="45719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1CCA5267-3FA9-463E-B9FC-25381CA4B32D}"/>
              </a:ext>
            </a:extLst>
          </p:cNvPr>
          <p:cNvSpPr/>
          <p:nvPr/>
        </p:nvSpPr>
        <p:spPr>
          <a:xfrm>
            <a:off x="6100372" y="4969147"/>
            <a:ext cx="270670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Sociedad Civil</a:t>
            </a:r>
            <a:endParaRPr kumimoji="0" lang="es-PE" sz="2000" i="0" u="none" strike="noStrike" kern="1200" cap="none" spc="0" normalizeH="0" baseline="0" noProof="0" dirty="0">
              <a:ln>
                <a:noFill/>
              </a:ln>
              <a:solidFill>
                <a:srgbClr val="5D7373"/>
              </a:solidFill>
              <a:effectLst/>
              <a:uLnTx/>
              <a:uFillTx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Flecha: a la derecha 32">
            <a:extLst>
              <a:ext uri="{FF2B5EF4-FFF2-40B4-BE49-F238E27FC236}">
                <a16:creationId xmlns:a16="http://schemas.microsoft.com/office/drawing/2014/main" id="{B07FE51D-3899-44BB-81BE-723DCEA1A2F9}"/>
              </a:ext>
            </a:extLst>
          </p:cNvPr>
          <p:cNvSpPr/>
          <p:nvPr/>
        </p:nvSpPr>
        <p:spPr>
          <a:xfrm>
            <a:off x="5812371" y="5022835"/>
            <a:ext cx="288000" cy="288000"/>
          </a:xfrm>
          <a:prstGeom prst="rightArrow">
            <a:avLst>
              <a:gd name="adj1" fmla="val 50000"/>
              <a:gd name="adj2" fmla="val 65810"/>
            </a:avLst>
          </a:prstGeom>
          <a:noFill/>
          <a:ln>
            <a:solidFill>
              <a:srgbClr val="077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F01184E1-3E6B-4FEC-97A3-6DB4ABE15A9A}"/>
              </a:ext>
            </a:extLst>
          </p:cNvPr>
          <p:cNvSpPr/>
          <p:nvPr/>
        </p:nvSpPr>
        <p:spPr>
          <a:xfrm>
            <a:off x="6100372" y="5325622"/>
            <a:ext cx="270670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dirty="0">
                <a:solidFill>
                  <a:srgbClr val="5D7373"/>
                </a:solidFill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Poblaciones vulnerables</a:t>
            </a:r>
            <a:endParaRPr kumimoji="0" lang="es-PE" sz="2000" i="0" u="none" strike="noStrike" kern="1200" cap="none" spc="0" normalizeH="0" baseline="0" noProof="0" dirty="0">
              <a:ln>
                <a:noFill/>
              </a:ln>
              <a:solidFill>
                <a:srgbClr val="5D7373"/>
              </a:solidFill>
              <a:effectLst/>
              <a:uLnTx/>
              <a:uFillTx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Flecha: a la derecha 34">
            <a:extLst>
              <a:ext uri="{FF2B5EF4-FFF2-40B4-BE49-F238E27FC236}">
                <a16:creationId xmlns:a16="http://schemas.microsoft.com/office/drawing/2014/main" id="{CA5A8D71-BC2D-4046-B115-45453CB5AE92}"/>
              </a:ext>
            </a:extLst>
          </p:cNvPr>
          <p:cNvSpPr/>
          <p:nvPr/>
        </p:nvSpPr>
        <p:spPr>
          <a:xfrm>
            <a:off x="5818968" y="5364523"/>
            <a:ext cx="288000" cy="288000"/>
          </a:xfrm>
          <a:prstGeom prst="rightArrow">
            <a:avLst>
              <a:gd name="adj1" fmla="val 50000"/>
              <a:gd name="adj2" fmla="val 65810"/>
            </a:avLst>
          </a:prstGeom>
          <a:noFill/>
          <a:ln>
            <a:solidFill>
              <a:srgbClr val="077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EE159D96-8AA3-43B5-B2E6-4F6CBE2A608F}"/>
              </a:ext>
            </a:extLst>
          </p:cNvPr>
          <p:cNvSpPr/>
          <p:nvPr/>
        </p:nvSpPr>
        <p:spPr>
          <a:xfrm>
            <a:off x="6100372" y="5667310"/>
            <a:ext cx="270670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dirty="0">
                <a:solidFill>
                  <a:srgbClr val="5D7373"/>
                </a:solidFill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Sector privado</a:t>
            </a:r>
            <a:endParaRPr kumimoji="0" lang="es-PE" sz="2000" i="0" u="none" strike="noStrike" kern="1200" cap="none" spc="0" normalizeH="0" baseline="0" noProof="0" dirty="0">
              <a:ln>
                <a:noFill/>
              </a:ln>
              <a:solidFill>
                <a:srgbClr val="5D7373"/>
              </a:solidFill>
              <a:effectLst/>
              <a:uLnTx/>
              <a:uFillTx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Flecha: a la derecha 36">
            <a:extLst>
              <a:ext uri="{FF2B5EF4-FFF2-40B4-BE49-F238E27FC236}">
                <a16:creationId xmlns:a16="http://schemas.microsoft.com/office/drawing/2014/main" id="{25DA8014-1009-462D-A91F-E3A432CDD2F7}"/>
              </a:ext>
            </a:extLst>
          </p:cNvPr>
          <p:cNvSpPr/>
          <p:nvPr/>
        </p:nvSpPr>
        <p:spPr>
          <a:xfrm>
            <a:off x="5818968" y="5706211"/>
            <a:ext cx="288000" cy="288000"/>
          </a:xfrm>
          <a:prstGeom prst="rightArrow">
            <a:avLst>
              <a:gd name="adj1" fmla="val 50000"/>
              <a:gd name="adj2" fmla="val 65810"/>
            </a:avLst>
          </a:prstGeom>
          <a:noFill/>
          <a:ln>
            <a:solidFill>
              <a:srgbClr val="077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79DF3937-24D9-41BD-878E-79D152A2685B}"/>
              </a:ext>
            </a:extLst>
          </p:cNvPr>
          <p:cNvSpPr/>
          <p:nvPr/>
        </p:nvSpPr>
        <p:spPr>
          <a:xfrm>
            <a:off x="6100372" y="5994211"/>
            <a:ext cx="270670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dirty="0">
                <a:solidFill>
                  <a:srgbClr val="5D7373"/>
                </a:solidFill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Etc.</a:t>
            </a:r>
            <a:endParaRPr kumimoji="0" lang="es-PE" sz="2000" i="0" u="none" strike="noStrike" kern="1200" cap="none" spc="0" normalizeH="0" baseline="0" noProof="0" dirty="0">
              <a:ln>
                <a:noFill/>
              </a:ln>
              <a:solidFill>
                <a:srgbClr val="5D7373"/>
              </a:solidFill>
              <a:effectLst/>
              <a:uLnTx/>
              <a:uFillTx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Flecha: a la derecha 38">
            <a:extLst>
              <a:ext uri="{FF2B5EF4-FFF2-40B4-BE49-F238E27FC236}">
                <a16:creationId xmlns:a16="http://schemas.microsoft.com/office/drawing/2014/main" id="{BE861D08-545E-4E38-A2EE-49B81C6318C8}"/>
              </a:ext>
            </a:extLst>
          </p:cNvPr>
          <p:cNvSpPr/>
          <p:nvPr/>
        </p:nvSpPr>
        <p:spPr>
          <a:xfrm>
            <a:off x="5818968" y="6033112"/>
            <a:ext cx="288000" cy="288000"/>
          </a:xfrm>
          <a:prstGeom prst="rightArrow">
            <a:avLst>
              <a:gd name="adj1" fmla="val 50000"/>
              <a:gd name="adj2" fmla="val 65810"/>
            </a:avLst>
          </a:prstGeom>
          <a:noFill/>
          <a:ln>
            <a:solidFill>
              <a:srgbClr val="077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97475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1">
  <a:themeElements>
    <a:clrScheme name="Tema01">
      <a:dk1>
        <a:srgbClr val="5D7373"/>
      </a:dk1>
      <a:lt1>
        <a:srgbClr val="F0EEF0"/>
      </a:lt1>
      <a:dk2>
        <a:srgbClr val="5D7373"/>
      </a:dk2>
      <a:lt2>
        <a:srgbClr val="F0EEF0"/>
      </a:lt2>
      <a:accent1>
        <a:srgbClr val="52CBBE"/>
      </a:accent1>
      <a:accent2>
        <a:srgbClr val="FF5969"/>
      </a:accent2>
      <a:accent3>
        <a:srgbClr val="FEC630"/>
      </a:accent3>
      <a:accent4>
        <a:srgbClr val="5D7373"/>
      </a:accent4>
      <a:accent5>
        <a:srgbClr val="92D050"/>
      </a:accent5>
      <a:accent6>
        <a:srgbClr val="5B9BD5"/>
      </a:accent6>
      <a:hlink>
        <a:srgbClr val="D7B5C6"/>
      </a:hlink>
      <a:folHlink>
        <a:srgbClr val="6F3B55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EB20EBD4-98D1-4B78-AD30-4D2CA4983107}" vid="{F188B77A-E0CC-482F-8398-F29ED0064F9F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3206</TotalTime>
  <Words>351</Words>
  <Application>Microsoft Office PowerPoint</Application>
  <PresentationFormat>Presentación en pantalla (4:3)</PresentationFormat>
  <Paragraphs>106</Paragraphs>
  <Slides>10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Tw Cen MT</vt:lpstr>
      <vt:lpstr>Tema de Office</vt:lpstr>
      <vt:lpstr>Tema1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Jerzy Ricardo Virhuez Vela</dc:creator>
  <cp:lastModifiedBy>René Gabriel Bartra Leveaú</cp:lastModifiedBy>
  <cp:revision>83</cp:revision>
  <cp:lastPrinted>2019-05-14T18:33:05Z</cp:lastPrinted>
  <dcterms:created xsi:type="dcterms:W3CDTF">2019-05-13T20:15:58Z</dcterms:created>
  <dcterms:modified xsi:type="dcterms:W3CDTF">2019-08-14T13:07:59Z</dcterms:modified>
</cp:coreProperties>
</file>